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3" r:id="rId3"/>
    <p:sldId id="375" r:id="rId4"/>
    <p:sldId id="390" r:id="rId5"/>
    <p:sldId id="372" r:id="rId6"/>
    <p:sldId id="391" r:id="rId7"/>
    <p:sldId id="374" r:id="rId8"/>
    <p:sldId id="378" r:id="rId9"/>
    <p:sldId id="381" r:id="rId10"/>
    <p:sldId id="382" r:id="rId11"/>
    <p:sldId id="386" r:id="rId12"/>
    <p:sldId id="389" r:id="rId13"/>
    <p:sldId id="383" r:id="rId14"/>
    <p:sldId id="392" r:id="rId15"/>
    <p:sldId id="393" r:id="rId16"/>
    <p:sldId id="394" r:id="rId17"/>
    <p:sldId id="395" r:id="rId18"/>
    <p:sldId id="379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FA9"/>
    <a:srgbClr val="C562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89408" autoAdjust="0"/>
  </p:normalViewPr>
  <p:slideViewPr>
    <p:cSldViewPr>
      <p:cViewPr>
        <p:scale>
          <a:sx n="60" d="100"/>
          <a:sy n="60" d="100"/>
        </p:scale>
        <p:origin x="154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esktop\&#1042;&#1090;&#1088;&#1072;&#1090;&#1080;%20&#1074;&#1086;&#1076;&#1080;%20&#1059;&#1082;&#1088;&#1072;&#1111;&#108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49281730591647E-2"/>
          <c:y val="8.4855202433706964E-2"/>
          <c:w val="0.92286187600317271"/>
          <c:h val="0.4162217262257399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[1]Лист1!$D$3:$D$51</c:f>
              <c:strCache>
                <c:ptCount val="49"/>
                <c:pt idx="0">
                  <c:v>КП "Словміськводоканал" </c:v>
                </c:pt>
                <c:pt idx="1">
                  <c:v>КП "Чернівціводоканал"</c:v>
                </c:pt>
                <c:pt idx="2">
                  <c:v>КВП "Краматорський водоканал"</c:v>
                </c:pt>
                <c:pt idx="3">
                  <c:v>КП "Житомирводоканал" ЖМР</c:v>
                </c:pt>
                <c:pt idx="4">
                  <c:v>КП "Харківводоканал"</c:v>
                </c:pt>
                <c:pt idx="5">
                  <c:v>Лисичанське КСП "Лисичанськводоканал"</c:v>
                </c:pt>
                <c:pt idx="6">
                  <c:v>Львівське МКП "Львівводоканал" </c:v>
                </c:pt>
                <c:pt idx="7">
                  <c:v>КП "Компанія "Вода Донбасу"</c:v>
                </c:pt>
                <c:pt idx="8">
                  <c:v>КП "Водоканал" м.Запоріжжя </c:v>
                </c:pt>
                <c:pt idx="9">
                  <c:v>КП "Маріупольське ВУВКГ"</c:v>
                </c:pt>
                <c:pt idx="10">
                  <c:v>КП "Кривбасводоканал"</c:v>
                </c:pt>
                <c:pt idx="11">
                  <c:v>КП "Бердянськводоканал" БМР</c:v>
                </c:pt>
                <c:pt idx="12">
                  <c:v>МКП "Миколаївводоканал" </c:v>
                </c:pt>
                <c:pt idx="13">
                  <c:v>КВП Кам'янської МР "Міськводоканал"</c:v>
                </c:pt>
                <c:pt idx="14">
                  <c:v>КП "Івано-Франківськводоекотехпром"</c:v>
                </c:pt>
                <c:pt idx="15">
                  <c:v>КП "Павлоградводоканал"</c:v>
                </c:pt>
                <c:pt idx="16">
                  <c:v>КП "Кременчукводоканал" КМР</c:v>
                </c:pt>
                <c:pt idx="17">
                  <c:v>КП "ВУВКГ м. Ужгорода" </c:v>
                </c:pt>
                <c:pt idx="18">
                  <c:v>КП "Вінницяоблводоканал" </c:v>
                </c:pt>
                <c:pt idx="19">
                  <c:v>МКВП "Дніпроводоканал"</c:v>
                </c:pt>
                <c:pt idx="20">
                  <c:v>ОКВП "Дніпро-Кіровоград" </c:v>
                </c:pt>
                <c:pt idx="21">
                  <c:v>КП БМР "Білоцерківводоканал"</c:v>
                </c:pt>
                <c:pt idx="22">
                  <c:v>ТОВ "Інфокс" філія "Інфоксводоканал"</c:v>
                </c:pt>
                <c:pt idx="23">
                  <c:v>КП "Бахмут Вода" м.Артемівськ</c:v>
                </c:pt>
                <c:pt idx="24">
                  <c:v>КП "Нікопольське ВУВКГ"</c:v>
                </c:pt>
                <c:pt idx="25">
                  <c:v>МКП "Хмельницькводоканал" </c:v>
                </c:pt>
                <c:pt idx="26">
                  <c:v>ДМПВКГ "Дніпро-Західний Донбас"</c:v>
                </c:pt>
                <c:pt idx="27">
                  <c:v>КП "Луцькводоканал" </c:v>
                </c:pt>
                <c:pt idx="28">
                  <c:v>КП "Уманьводоканал" Уманської міської ради</c:v>
                </c:pt>
                <c:pt idx="29">
                  <c:v>КП "Новомосковський водоканал"</c:v>
                </c:pt>
                <c:pt idx="30">
                  <c:v>КП "Тернопільводоканал"</c:v>
                </c:pt>
                <c:pt idx="31">
                  <c:v>КП "Міськтепловоденергія" м.Камянецьк-Подільськ</c:v>
                </c:pt>
                <c:pt idx="32">
                  <c:v>КП "Облводоканал" м.Запоріжжя </c:v>
                </c:pt>
                <c:pt idx="33">
                  <c:v>ТОВ "ТАУН СЕРВІС"</c:v>
                </c:pt>
                <c:pt idx="34">
                  <c:v>Районне КП "Старобельсьвода"</c:v>
                </c:pt>
                <c:pt idx="35">
                  <c:v>КП "Водоканал" Мелітопольської МР</c:v>
                </c:pt>
                <c:pt idx="36">
                  <c:v>Рівненське ОВКПВКГ "Рівнеоблводоканал"</c:v>
                </c:pt>
                <c:pt idx="37">
                  <c:v>ПрАТ "Енергоресурси" м.Нікополь</c:v>
                </c:pt>
                <c:pt idx="38">
                  <c:v>КП ПОР "Полтававодоканал"</c:v>
                </c:pt>
                <c:pt idx="39">
                  <c:v>ПАТ "АК "Київводоканал" </c:v>
                </c:pt>
                <c:pt idx="40">
                  <c:v>КП "Міськводоканал" Сумської МР</c:v>
                </c:pt>
                <c:pt idx="41">
                  <c:v>МКП "ВУВКГ м.Херсона" </c:v>
                </c:pt>
                <c:pt idx="42">
                  <c:v>КП "Дрогобичводоканал"</c:v>
                </c:pt>
                <c:pt idx="43">
                  <c:v>КП "Черкасиводоканал"</c:v>
                </c:pt>
                <c:pt idx="44">
                  <c:v>КП "Ірпіньводоканал"</c:v>
                </c:pt>
                <c:pt idx="45">
                  <c:v>ПАТ "Українська залізниця"</c:v>
                </c:pt>
                <c:pt idx="46">
                  <c:v>КП "Броваритепловоденергія"</c:v>
                </c:pt>
                <c:pt idx="47">
                  <c:v>КП "Чернігівводоканал" Чернігівської міської ради</c:v>
                </c:pt>
                <c:pt idx="48">
                  <c:v>КП Дніпропетровської ОР "Аульський водовід"</c:v>
                </c:pt>
              </c:strCache>
            </c:strRef>
          </c:cat>
          <c:val>
            <c:numRef>
              <c:f>[1]Лист1!$E$3:$E$51</c:f>
              <c:numCache>
                <c:formatCode>General</c:formatCode>
                <c:ptCount val="49"/>
                <c:pt idx="0">
                  <c:v>6.2916999999999996</c:v>
                </c:pt>
                <c:pt idx="1">
                  <c:v>10.5593</c:v>
                </c:pt>
                <c:pt idx="2">
                  <c:v>21.403199999999998</c:v>
                </c:pt>
                <c:pt idx="3">
                  <c:v>7.2723000000000004</c:v>
                </c:pt>
                <c:pt idx="4">
                  <c:v>8.2516999999999996</c:v>
                </c:pt>
                <c:pt idx="5">
                  <c:v>3.6634000000000002</c:v>
                </c:pt>
                <c:pt idx="6">
                  <c:v>6.0369999999999999</c:v>
                </c:pt>
                <c:pt idx="7">
                  <c:v>10.4183</c:v>
                </c:pt>
                <c:pt idx="8">
                  <c:v>13.184799999999999</c:v>
                </c:pt>
                <c:pt idx="9">
                  <c:v>4.5656999999999996</c:v>
                </c:pt>
                <c:pt idx="10">
                  <c:v>13.681699999999999</c:v>
                </c:pt>
                <c:pt idx="11">
                  <c:v>4.7965999999999998</c:v>
                </c:pt>
                <c:pt idx="12">
                  <c:v>14.8134</c:v>
                </c:pt>
                <c:pt idx="13">
                  <c:v>1.9410000000000001</c:v>
                </c:pt>
                <c:pt idx="14">
                  <c:v>17.0259</c:v>
                </c:pt>
                <c:pt idx="15">
                  <c:v>6.6315</c:v>
                </c:pt>
                <c:pt idx="16">
                  <c:v>13.8675</c:v>
                </c:pt>
                <c:pt idx="17">
                  <c:v>14.155799999999999</c:v>
                </c:pt>
                <c:pt idx="18">
                  <c:v>13.2158</c:v>
                </c:pt>
                <c:pt idx="19">
                  <c:v>8.6905999999999999</c:v>
                </c:pt>
                <c:pt idx="20">
                  <c:v>9.0132999999999992</c:v>
                </c:pt>
                <c:pt idx="21">
                  <c:v>11.2584</c:v>
                </c:pt>
                <c:pt idx="22">
                  <c:v>9.7395999999999994</c:v>
                </c:pt>
                <c:pt idx="23">
                  <c:v>3.2896000000000001</c:v>
                </c:pt>
                <c:pt idx="24">
                  <c:v>10.391400000000001</c:v>
                </c:pt>
                <c:pt idx="25">
                  <c:v>2.0598000000000001</c:v>
                </c:pt>
                <c:pt idx="26">
                  <c:v>13.585000000000001</c:v>
                </c:pt>
                <c:pt idx="27">
                  <c:v>3.6145</c:v>
                </c:pt>
                <c:pt idx="28">
                  <c:v>4.7560000000000002</c:v>
                </c:pt>
                <c:pt idx="29">
                  <c:v>4.1551</c:v>
                </c:pt>
                <c:pt idx="30">
                  <c:v>3.6920999999999999</c:v>
                </c:pt>
                <c:pt idx="31">
                  <c:v>4.7012</c:v>
                </c:pt>
                <c:pt idx="32">
                  <c:v>7.1294000000000004</c:v>
                </c:pt>
                <c:pt idx="33">
                  <c:v>4.5190000000000001</c:v>
                </c:pt>
                <c:pt idx="34">
                  <c:v>0</c:v>
                </c:pt>
                <c:pt idx="35">
                  <c:v>3.2783000000000002</c:v>
                </c:pt>
                <c:pt idx="36">
                  <c:v>3.4832999999999998</c:v>
                </c:pt>
                <c:pt idx="37">
                  <c:v>5.6795999999999998</c:v>
                </c:pt>
                <c:pt idx="38">
                  <c:v>4.0560999999999998</c:v>
                </c:pt>
                <c:pt idx="39">
                  <c:v>7.266</c:v>
                </c:pt>
                <c:pt idx="40">
                  <c:v>1.4946999999999999</c:v>
                </c:pt>
                <c:pt idx="41">
                  <c:v>1.4796</c:v>
                </c:pt>
                <c:pt idx="42">
                  <c:v>2.9950999999999999</c:v>
                </c:pt>
                <c:pt idx="43">
                  <c:v>4.9233000000000002</c:v>
                </c:pt>
                <c:pt idx="44">
                  <c:v>2.4195000000000002</c:v>
                </c:pt>
                <c:pt idx="45">
                  <c:v>5.1586999999999996</c:v>
                </c:pt>
                <c:pt idx="46">
                  <c:v>6.9588000000000001</c:v>
                </c:pt>
                <c:pt idx="47">
                  <c:v>0.84309999999999996</c:v>
                </c:pt>
                <c:pt idx="48">
                  <c:v>7.9547999999999996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[1]Лист1!$D$3:$D$51</c:f>
              <c:strCache>
                <c:ptCount val="49"/>
                <c:pt idx="0">
                  <c:v>КП "Словміськводоканал" </c:v>
                </c:pt>
                <c:pt idx="1">
                  <c:v>КП "Чернівціводоканал"</c:v>
                </c:pt>
                <c:pt idx="2">
                  <c:v>КВП "Краматорський водоканал"</c:v>
                </c:pt>
                <c:pt idx="3">
                  <c:v>КП "Житомирводоканал" ЖМР</c:v>
                </c:pt>
                <c:pt idx="4">
                  <c:v>КП "Харківводоканал"</c:v>
                </c:pt>
                <c:pt idx="5">
                  <c:v>Лисичанське КСП "Лисичанськводоканал"</c:v>
                </c:pt>
                <c:pt idx="6">
                  <c:v>Львівське МКП "Львівводоканал" </c:v>
                </c:pt>
                <c:pt idx="7">
                  <c:v>КП "Компанія "Вода Донбасу"</c:v>
                </c:pt>
                <c:pt idx="8">
                  <c:v>КП "Водоканал" м.Запоріжжя </c:v>
                </c:pt>
                <c:pt idx="9">
                  <c:v>КП "Маріупольське ВУВКГ"</c:v>
                </c:pt>
                <c:pt idx="10">
                  <c:v>КП "Кривбасводоканал"</c:v>
                </c:pt>
                <c:pt idx="11">
                  <c:v>КП "Бердянськводоканал" БМР</c:v>
                </c:pt>
                <c:pt idx="12">
                  <c:v>МКП "Миколаївводоканал" </c:v>
                </c:pt>
                <c:pt idx="13">
                  <c:v>КВП Кам'янської МР "Міськводоканал"</c:v>
                </c:pt>
                <c:pt idx="14">
                  <c:v>КП "Івано-Франківськводоекотехпром"</c:v>
                </c:pt>
                <c:pt idx="15">
                  <c:v>КП "Павлоградводоканал"</c:v>
                </c:pt>
                <c:pt idx="16">
                  <c:v>КП "Кременчукводоканал" КМР</c:v>
                </c:pt>
                <c:pt idx="17">
                  <c:v>КП "ВУВКГ м. Ужгорода" </c:v>
                </c:pt>
                <c:pt idx="18">
                  <c:v>КП "Вінницяоблводоканал" </c:v>
                </c:pt>
                <c:pt idx="19">
                  <c:v>МКВП "Дніпроводоканал"</c:v>
                </c:pt>
                <c:pt idx="20">
                  <c:v>ОКВП "Дніпро-Кіровоград" </c:v>
                </c:pt>
                <c:pt idx="21">
                  <c:v>КП БМР "Білоцерківводоканал"</c:v>
                </c:pt>
                <c:pt idx="22">
                  <c:v>ТОВ "Інфокс" філія "Інфоксводоканал"</c:v>
                </c:pt>
                <c:pt idx="23">
                  <c:v>КП "Бахмут Вода" м.Артемівськ</c:v>
                </c:pt>
                <c:pt idx="24">
                  <c:v>КП "Нікопольське ВУВКГ"</c:v>
                </c:pt>
                <c:pt idx="25">
                  <c:v>МКП "Хмельницькводоканал" </c:v>
                </c:pt>
                <c:pt idx="26">
                  <c:v>ДМПВКГ "Дніпро-Західний Донбас"</c:v>
                </c:pt>
                <c:pt idx="27">
                  <c:v>КП "Луцькводоканал" </c:v>
                </c:pt>
                <c:pt idx="28">
                  <c:v>КП "Уманьводоканал" Уманської міської ради</c:v>
                </c:pt>
                <c:pt idx="29">
                  <c:v>КП "Новомосковський водоканал"</c:v>
                </c:pt>
                <c:pt idx="30">
                  <c:v>КП "Тернопільводоканал"</c:v>
                </c:pt>
                <c:pt idx="31">
                  <c:v>КП "Міськтепловоденергія" м.Камянецьк-Подільськ</c:v>
                </c:pt>
                <c:pt idx="32">
                  <c:v>КП "Облводоканал" м.Запоріжжя </c:v>
                </c:pt>
                <c:pt idx="33">
                  <c:v>ТОВ "ТАУН СЕРВІС"</c:v>
                </c:pt>
                <c:pt idx="34">
                  <c:v>Районне КП "Старобельсьвода"</c:v>
                </c:pt>
                <c:pt idx="35">
                  <c:v>КП "Водоканал" Мелітопольської МР</c:v>
                </c:pt>
                <c:pt idx="36">
                  <c:v>Рівненське ОВКПВКГ "Рівнеоблводоканал"</c:v>
                </c:pt>
                <c:pt idx="37">
                  <c:v>ПрАТ "Енергоресурси" м.Нікополь</c:v>
                </c:pt>
                <c:pt idx="38">
                  <c:v>КП ПОР "Полтававодоканал"</c:v>
                </c:pt>
                <c:pt idx="39">
                  <c:v>ПАТ "АК "Київводоканал" </c:v>
                </c:pt>
                <c:pt idx="40">
                  <c:v>КП "Міськводоканал" Сумської МР</c:v>
                </c:pt>
                <c:pt idx="41">
                  <c:v>МКП "ВУВКГ м.Херсона" </c:v>
                </c:pt>
                <c:pt idx="42">
                  <c:v>КП "Дрогобичводоканал"</c:v>
                </c:pt>
                <c:pt idx="43">
                  <c:v>КП "Черкасиводоканал"</c:v>
                </c:pt>
                <c:pt idx="44">
                  <c:v>КП "Ірпіньводоканал"</c:v>
                </c:pt>
                <c:pt idx="45">
                  <c:v>ПАТ "Українська залізниця"</c:v>
                </c:pt>
                <c:pt idx="46">
                  <c:v>КП "Броваритепловоденергія"</c:v>
                </c:pt>
                <c:pt idx="47">
                  <c:v>КП "Чернігівводоканал" Чернігівської міської ради</c:v>
                </c:pt>
                <c:pt idx="48">
                  <c:v>КП Дніпропетровської ОР "Аульський водовід"</c:v>
                </c:pt>
              </c:strCache>
            </c:strRef>
          </c:cat>
          <c:val>
            <c:numRef>
              <c:f>[1]Лист1!$F$3:$F$51</c:f>
              <c:numCache>
                <c:formatCode>General</c:formatCode>
                <c:ptCount val="49"/>
                <c:pt idx="0">
                  <c:v>58.117199999999997</c:v>
                </c:pt>
                <c:pt idx="1">
                  <c:v>51.921100000000003</c:v>
                </c:pt>
                <c:pt idx="2">
                  <c:v>33.671599999999998</c:v>
                </c:pt>
                <c:pt idx="3">
                  <c:v>46.270200000000003</c:v>
                </c:pt>
                <c:pt idx="4">
                  <c:v>44.428899999999999</c:v>
                </c:pt>
                <c:pt idx="5">
                  <c:v>46.827500000000001</c:v>
                </c:pt>
                <c:pt idx="6">
                  <c:v>43.489199999999997</c:v>
                </c:pt>
                <c:pt idx="7">
                  <c:v>38.597299999999997</c:v>
                </c:pt>
                <c:pt idx="8">
                  <c:v>35.002699999999997</c:v>
                </c:pt>
                <c:pt idx="9">
                  <c:v>42.625300000000003</c:v>
                </c:pt>
                <c:pt idx="10">
                  <c:v>32.221800000000002</c:v>
                </c:pt>
                <c:pt idx="11">
                  <c:v>40.4482</c:v>
                </c:pt>
                <c:pt idx="12">
                  <c:v>30.396599999999999</c:v>
                </c:pt>
                <c:pt idx="13">
                  <c:v>43.032400000000003</c:v>
                </c:pt>
                <c:pt idx="14">
                  <c:v>26.9712</c:v>
                </c:pt>
                <c:pt idx="15">
                  <c:v>36.374699999999997</c:v>
                </c:pt>
                <c:pt idx="16">
                  <c:v>28.824100000000001</c:v>
                </c:pt>
                <c:pt idx="17">
                  <c:v>26.701499999999999</c:v>
                </c:pt>
                <c:pt idx="18">
                  <c:v>27.639900000000001</c:v>
                </c:pt>
                <c:pt idx="19">
                  <c:v>31.360800000000001</c:v>
                </c:pt>
                <c:pt idx="20">
                  <c:v>29.951899999999998</c:v>
                </c:pt>
                <c:pt idx="21">
                  <c:v>26.6511</c:v>
                </c:pt>
                <c:pt idx="22">
                  <c:v>27.920400000000001</c:v>
                </c:pt>
                <c:pt idx="23">
                  <c:v>33.681100000000001</c:v>
                </c:pt>
                <c:pt idx="24">
                  <c:v>25.912400000000002</c:v>
                </c:pt>
                <c:pt idx="25">
                  <c:v>34.136600000000001</c:v>
                </c:pt>
                <c:pt idx="26">
                  <c:v>21.178999999999998</c:v>
                </c:pt>
                <c:pt idx="27">
                  <c:v>31.1479</c:v>
                </c:pt>
                <c:pt idx="28">
                  <c:v>29.283200000000001</c:v>
                </c:pt>
                <c:pt idx="29">
                  <c:v>29.843</c:v>
                </c:pt>
                <c:pt idx="30">
                  <c:v>28.789899999999999</c:v>
                </c:pt>
                <c:pt idx="31">
                  <c:v>26.706800000000001</c:v>
                </c:pt>
                <c:pt idx="32">
                  <c:v>23.716999999999999</c:v>
                </c:pt>
                <c:pt idx="33">
                  <c:v>26.098400000000002</c:v>
                </c:pt>
                <c:pt idx="34">
                  <c:v>30.442</c:v>
                </c:pt>
                <c:pt idx="35">
                  <c:v>27.157399999999999</c:v>
                </c:pt>
                <c:pt idx="36">
                  <c:v>26.6919</c:v>
                </c:pt>
                <c:pt idx="37">
                  <c:v>24.421500000000002</c:v>
                </c:pt>
                <c:pt idx="38">
                  <c:v>26.0229</c:v>
                </c:pt>
                <c:pt idx="39">
                  <c:v>22.724299999999999</c:v>
                </c:pt>
                <c:pt idx="40">
                  <c:v>28.194400000000002</c:v>
                </c:pt>
                <c:pt idx="41">
                  <c:v>28.147099999999998</c:v>
                </c:pt>
                <c:pt idx="42">
                  <c:v>26.4238</c:v>
                </c:pt>
                <c:pt idx="43">
                  <c:v>22.9434</c:v>
                </c:pt>
                <c:pt idx="44">
                  <c:v>24.0471</c:v>
                </c:pt>
                <c:pt idx="45">
                  <c:v>17.479800000000001</c:v>
                </c:pt>
                <c:pt idx="46">
                  <c:v>15.130800000000001</c:v>
                </c:pt>
                <c:pt idx="47">
                  <c:v>10.7134</c:v>
                </c:pt>
                <c:pt idx="48">
                  <c:v>2.8006000000000002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[1]Лист1!$D$3:$D$51</c:f>
              <c:strCache>
                <c:ptCount val="49"/>
                <c:pt idx="0">
                  <c:v>КП "Словміськводоканал" </c:v>
                </c:pt>
                <c:pt idx="1">
                  <c:v>КП "Чернівціводоканал"</c:v>
                </c:pt>
                <c:pt idx="2">
                  <c:v>КВП "Краматорський водоканал"</c:v>
                </c:pt>
                <c:pt idx="3">
                  <c:v>КП "Житомирводоканал" ЖМР</c:v>
                </c:pt>
                <c:pt idx="4">
                  <c:v>КП "Харківводоканал"</c:v>
                </c:pt>
                <c:pt idx="5">
                  <c:v>Лисичанське КСП "Лисичанськводоканал"</c:v>
                </c:pt>
                <c:pt idx="6">
                  <c:v>Львівське МКП "Львівводоканал" </c:v>
                </c:pt>
                <c:pt idx="7">
                  <c:v>КП "Компанія "Вода Донбасу"</c:v>
                </c:pt>
                <c:pt idx="8">
                  <c:v>КП "Водоканал" м.Запоріжжя </c:v>
                </c:pt>
                <c:pt idx="9">
                  <c:v>КП "Маріупольське ВУВКГ"</c:v>
                </c:pt>
                <c:pt idx="10">
                  <c:v>КП "Кривбасводоканал"</c:v>
                </c:pt>
                <c:pt idx="11">
                  <c:v>КП "Бердянськводоканал" БМР</c:v>
                </c:pt>
                <c:pt idx="12">
                  <c:v>МКП "Миколаївводоканал" </c:v>
                </c:pt>
                <c:pt idx="13">
                  <c:v>КВП Кам'янської МР "Міськводоканал"</c:v>
                </c:pt>
                <c:pt idx="14">
                  <c:v>КП "Івано-Франківськводоекотехпром"</c:v>
                </c:pt>
                <c:pt idx="15">
                  <c:v>КП "Павлоградводоканал"</c:v>
                </c:pt>
                <c:pt idx="16">
                  <c:v>КП "Кременчукводоканал" КМР</c:v>
                </c:pt>
                <c:pt idx="17">
                  <c:v>КП "ВУВКГ м. Ужгорода" </c:v>
                </c:pt>
                <c:pt idx="18">
                  <c:v>КП "Вінницяоблводоканал" </c:v>
                </c:pt>
                <c:pt idx="19">
                  <c:v>МКВП "Дніпроводоканал"</c:v>
                </c:pt>
                <c:pt idx="20">
                  <c:v>ОКВП "Дніпро-Кіровоград" </c:v>
                </c:pt>
                <c:pt idx="21">
                  <c:v>КП БМР "Білоцерківводоканал"</c:v>
                </c:pt>
                <c:pt idx="22">
                  <c:v>ТОВ "Інфокс" філія "Інфоксводоканал"</c:v>
                </c:pt>
                <c:pt idx="23">
                  <c:v>КП "Бахмут Вода" м.Артемівськ</c:v>
                </c:pt>
                <c:pt idx="24">
                  <c:v>КП "Нікопольське ВУВКГ"</c:v>
                </c:pt>
                <c:pt idx="25">
                  <c:v>МКП "Хмельницькводоканал" </c:v>
                </c:pt>
                <c:pt idx="26">
                  <c:v>ДМПВКГ "Дніпро-Західний Донбас"</c:v>
                </c:pt>
                <c:pt idx="27">
                  <c:v>КП "Луцькводоканал" </c:v>
                </c:pt>
                <c:pt idx="28">
                  <c:v>КП "Уманьводоканал" Уманської міської ради</c:v>
                </c:pt>
                <c:pt idx="29">
                  <c:v>КП "Новомосковський водоканал"</c:v>
                </c:pt>
                <c:pt idx="30">
                  <c:v>КП "Тернопільводоканал"</c:v>
                </c:pt>
                <c:pt idx="31">
                  <c:v>КП "Міськтепловоденергія" м.Камянецьк-Подільськ</c:v>
                </c:pt>
                <c:pt idx="32">
                  <c:v>КП "Облводоканал" м.Запоріжжя </c:v>
                </c:pt>
                <c:pt idx="33">
                  <c:v>ТОВ "ТАУН СЕРВІС"</c:v>
                </c:pt>
                <c:pt idx="34">
                  <c:v>Районне КП "Старобельсьвода"</c:v>
                </c:pt>
                <c:pt idx="35">
                  <c:v>КП "Водоканал" Мелітопольської МР</c:v>
                </c:pt>
                <c:pt idx="36">
                  <c:v>Рівненське ОВКПВКГ "Рівнеоблводоканал"</c:v>
                </c:pt>
                <c:pt idx="37">
                  <c:v>ПрАТ "Енергоресурси" м.Нікополь</c:v>
                </c:pt>
                <c:pt idx="38">
                  <c:v>КП ПОР "Полтававодоканал"</c:v>
                </c:pt>
                <c:pt idx="39">
                  <c:v>ПАТ "АК "Київводоканал" </c:v>
                </c:pt>
                <c:pt idx="40">
                  <c:v>КП "Міськводоканал" Сумської МР</c:v>
                </c:pt>
                <c:pt idx="41">
                  <c:v>МКП "ВУВКГ м.Херсона" </c:v>
                </c:pt>
                <c:pt idx="42">
                  <c:v>КП "Дрогобичводоканал"</c:v>
                </c:pt>
                <c:pt idx="43">
                  <c:v>КП "Черкасиводоканал"</c:v>
                </c:pt>
                <c:pt idx="44">
                  <c:v>КП "Ірпіньводоканал"</c:v>
                </c:pt>
                <c:pt idx="45">
                  <c:v>ПАТ "Українська залізниця"</c:v>
                </c:pt>
                <c:pt idx="46">
                  <c:v>КП "Броваритепловоденергія"</c:v>
                </c:pt>
                <c:pt idx="47">
                  <c:v>КП "Чернігівводоканал" Чернігівської міської ради</c:v>
                </c:pt>
                <c:pt idx="48">
                  <c:v>КП Дніпропетровської ОР "Аульський водовід"</c:v>
                </c:pt>
              </c:strCache>
            </c:strRef>
          </c:cat>
          <c:val>
            <c:numRef>
              <c:f>[1]Лист1!$G$3:$G$51</c:f>
              <c:numCache>
                <c:formatCode>General</c:formatCode>
                <c:ptCount val="49"/>
                <c:pt idx="0">
                  <c:v>64.408900000000003</c:v>
                </c:pt>
                <c:pt idx="1">
                  <c:v>62.480400000000003</c:v>
                </c:pt>
                <c:pt idx="2">
                  <c:v>55.074799999999996</c:v>
                </c:pt>
                <c:pt idx="3">
                  <c:v>53.542500000000004</c:v>
                </c:pt>
                <c:pt idx="4">
                  <c:v>52.680599999999998</c:v>
                </c:pt>
                <c:pt idx="5">
                  <c:v>50.490900000000003</c:v>
                </c:pt>
                <c:pt idx="6">
                  <c:v>49.526199999999996</c:v>
                </c:pt>
                <c:pt idx="7">
                  <c:v>49.015599999999999</c:v>
                </c:pt>
                <c:pt idx="8">
                  <c:v>48.1875</c:v>
                </c:pt>
                <c:pt idx="9">
                  <c:v>47.191000000000003</c:v>
                </c:pt>
                <c:pt idx="10">
                  <c:v>45.903500000000001</c:v>
                </c:pt>
                <c:pt idx="11">
                  <c:v>45.244799999999998</c:v>
                </c:pt>
                <c:pt idx="12">
                  <c:v>45.21</c:v>
                </c:pt>
                <c:pt idx="13">
                  <c:v>44.973400000000005</c:v>
                </c:pt>
                <c:pt idx="14">
                  <c:v>43.997100000000003</c:v>
                </c:pt>
                <c:pt idx="15">
                  <c:v>43.0062</c:v>
                </c:pt>
                <c:pt idx="16">
                  <c:v>42.691600000000001</c:v>
                </c:pt>
                <c:pt idx="17">
                  <c:v>40.857299999999995</c:v>
                </c:pt>
                <c:pt idx="18">
                  <c:v>40.855699999999999</c:v>
                </c:pt>
                <c:pt idx="19">
                  <c:v>40.051400000000001</c:v>
                </c:pt>
                <c:pt idx="20">
                  <c:v>38.965199999999996</c:v>
                </c:pt>
                <c:pt idx="21">
                  <c:v>37.909500000000001</c:v>
                </c:pt>
                <c:pt idx="22">
                  <c:v>37.659999999999997</c:v>
                </c:pt>
                <c:pt idx="23">
                  <c:v>36.970700000000001</c:v>
                </c:pt>
                <c:pt idx="24">
                  <c:v>36.303800000000003</c:v>
                </c:pt>
                <c:pt idx="25">
                  <c:v>36.196400000000004</c:v>
                </c:pt>
                <c:pt idx="26">
                  <c:v>34.763999999999996</c:v>
                </c:pt>
                <c:pt idx="27">
                  <c:v>34.7624</c:v>
                </c:pt>
                <c:pt idx="28">
                  <c:v>34.039200000000001</c:v>
                </c:pt>
                <c:pt idx="29">
                  <c:v>33.998100000000001</c:v>
                </c:pt>
                <c:pt idx="30">
                  <c:v>32.481999999999999</c:v>
                </c:pt>
                <c:pt idx="31">
                  <c:v>31.408000000000001</c:v>
                </c:pt>
                <c:pt idx="32">
                  <c:v>30.846399999999999</c:v>
                </c:pt>
                <c:pt idx="33">
                  <c:v>30.617400000000004</c:v>
                </c:pt>
                <c:pt idx="34">
                  <c:v>30.442</c:v>
                </c:pt>
                <c:pt idx="35">
                  <c:v>30.435700000000001</c:v>
                </c:pt>
                <c:pt idx="36">
                  <c:v>30.1752</c:v>
                </c:pt>
                <c:pt idx="37">
                  <c:v>30.101100000000002</c:v>
                </c:pt>
                <c:pt idx="38">
                  <c:v>30.079000000000001</c:v>
                </c:pt>
                <c:pt idx="39">
                  <c:v>29.990299999999998</c:v>
                </c:pt>
                <c:pt idx="40">
                  <c:v>29.689100000000003</c:v>
                </c:pt>
                <c:pt idx="41">
                  <c:v>29.6267</c:v>
                </c:pt>
                <c:pt idx="42">
                  <c:v>29.418900000000001</c:v>
                </c:pt>
                <c:pt idx="43">
                  <c:v>27.866700000000002</c:v>
                </c:pt>
                <c:pt idx="44">
                  <c:v>26.4666</c:v>
                </c:pt>
                <c:pt idx="45">
                  <c:v>22.638500000000001</c:v>
                </c:pt>
                <c:pt idx="46">
                  <c:v>22.089600000000001</c:v>
                </c:pt>
                <c:pt idx="47">
                  <c:v>11.5565</c:v>
                </c:pt>
                <c:pt idx="48">
                  <c:v>10.7554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239752"/>
        <c:axId val="318241320"/>
        <c:axId val="318098944"/>
      </c:bar3DChart>
      <c:catAx>
        <c:axId val="31823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241320"/>
        <c:crosses val="autoZero"/>
        <c:auto val="1"/>
        <c:lblAlgn val="ctr"/>
        <c:lblOffset val="100"/>
        <c:noMultiLvlLbl val="0"/>
      </c:catAx>
      <c:valAx>
        <c:axId val="31824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239752"/>
        <c:crosses val="autoZero"/>
        <c:crossBetween val="between"/>
      </c:valAx>
      <c:serAx>
        <c:axId val="318098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2413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rgbClr val="002060"/>
                </a:solidFill>
              </a:rPr>
              <a:t>Кількість прісної води на 1 мешканця в м³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Великобританія</c:v>
                </c:pt>
                <c:pt idx="1">
                  <c:v>Франція</c:v>
                </c:pt>
                <c:pt idx="2">
                  <c:v>Німеччина</c:v>
                </c:pt>
                <c:pt idx="3">
                  <c:v>Швеція</c:v>
                </c:pt>
                <c:pt idx="4">
                  <c:v>Україна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5000</c:v>
                </c:pt>
                <c:pt idx="1">
                  <c:v>3500</c:v>
                </c:pt>
                <c:pt idx="2">
                  <c:v>2500</c:v>
                </c:pt>
                <c:pt idx="3">
                  <c:v>2500</c:v>
                </c:pt>
                <c:pt idx="4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Великобританія</c:v>
                </c:pt>
                <c:pt idx="1">
                  <c:v>Франція</c:v>
                </c:pt>
                <c:pt idx="2">
                  <c:v>Німеччина</c:v>
                </c:pt>
                <c:pt idx="3">
                  <c:v>Швеція</c:v>
                </c:pt>
                <c:pt idx="4">
                  <c:v>Україна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Великобританія</c:v>
                </c:pt>
                <c:pt idx="1">
                  <c:v>Франція</c:v>
                </c:pt>
                <c:pt idx="2">
                  <c:v>Німеччина</c:v>
                </c:pt>
                <c:pt idx="3">
                  <c:v>Швеція</c:v>
                </c:pt>
                <c:pt idx="4">
                  <c:v>Україна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5167680"/>
        <c:axId val="365169248"/>
      </c:barChart>
      <c:catAx>
        <c:axId val="3651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69248"/>
        <c:crosses val="autoZero"/>
        <c:auto val="1"/>
        <c:lblAlgn val="ctr"/>
        <c:lblOffset val="100"/>
        <c:noMultiLvlLbl val="0"/>
      </c:catAx>
      <c:valAx>
        <c:axId val="36516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16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err="1"/>
              <a:t>Вибірка</a:t>
            </a:r>
            <a:r>
              <a:rPr lang="ru-RU"/>
              <a:t> коштів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Лист1!$M$2</c:f>
              <c:strCache>
                <c:ptCount val="1"/>
                <c:pt idx="0">
                  <c:v>Позика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Лист1!$L$3:$L$11</c:f>
              <c:strCache>
                <c:ptCount val="9"/>
                <c:pt idx="0">
                  <c:v>КП "Черкасиводоканал"</c:v>
                </c:pt>
                <c:pt idx="1">
                  <c:v>КП "Харківводоканал"</c:v>
                </c:pt>
                <c:pt idx="2">
                  <c:v>ОКВП "Дніпро-Кіровоград"</c:v>
                </c:pt>
                <c:pt idx="3">
                  <c:v>ПрАТ "Київводоканал"</c:v>
                </c:pt>
                <c:pt idx="4">
                  <c:v>КП "Тернопільводоканал"</c:v>
                </c:pt>
                <c:pt idx="5">
                  <c:v>КП "Житомирводоканал"</c:v>
                </c:pt>
                <c:pt idx="6">
                  <c:v>КП "Коломияводоканал"</c:v>
                </c:pt>
                <c:pt idx="7">
                  <c:v>"Нововолинськводоканал"</c:v>
                </c:pt>
                <c:pt idx="8">
                  <c:v>КП "Вінницяоблводоканал"</c:v>
                </c:pt>
              </c:strCache>
            </c:strRef>
          </c:cat>
          <c:val>
            <c:numRef>
              <c:f>Лист1!$M$3:$M$11</c:f>
              <c:numCache>
                <c:formatCode>General</c:formatCode>
                <c:ptCount val="9"/>
                <c:pt idx="0">
                  <c:v>12.308999999999999</c:v>
                </c:pt>
                <c:pt idx="1">
                  <c:v>85.554000000000002</c:v>
                </c:pt>
                <c:pt idx="2">
                  <c:v>44.289000000000001</c:v>
                </c:pt>
                <c:pt idx="3">
                  <c:v>11.367000000000001</c:v>
                </c:pt>
                <c:pt idx="4">
                  <c:v>36.584000000000003</c:v>
                </c:pt>
                <c:pt idx="5">
                  <c:v>39.884</c:v>
                </c:pt>
                <c:pt idx="6">
                  <c:v>3.0920000000000001</c:v>
                </c:pt>
                <c:pt idx="7">
                  <c:v>5.9850000000000003</c:v>
                </c:pt>
                <c:pt idx="8">
                  <c:v>40.863</c:v>
                </c:pt>
              </c:numCache>
            </c:numRef>
          </c:val>
        </c:ser>
        <c:ser>
          <c:idx val="1"/>
          <c:order val="1"/>
          <c:tx>
            <c:strRef>
              <c:f>Лист1!$N$2</c:f>
              <c:strCache>
                <c:ptCount val="1"/>
                <c:pt idx="0">
                  <c:v>Вибірка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Лист1!$L$3:$L$11</c:f>
              <c:strCache>
                <c:ptCount val="9"/>
                <c:pt idx="0">
                  <c:v>КП "Черкасиводоканал"</c:v>
                </c:pt>
                <c:pt idx="1">
                  <c:v>КП "Харківводоканал"</c:v>
                </c:pt>
                <c:pt idx="2">
                  <c:v>ОКВП "Дніпро-Кіровоград"</c:v>
                </c:pt>
                <c:pt idx="3">
                  <c:v>ПрАТ "Київводоканал"</c:v>
                </c:pt>
                <c:pt idx="4">
                  <c:v>КП "Тернопільводоканал"</c:v>
                </c:pt>
                <c:pt idx="5">
                  <c:v>КП "Житомирводоканал"</c:v>
                </c:pt>
                <c:pt idx="6">
                  <c:v>КП "Коломияводоканал"</c:v>
                </c:pt>
                <c:pt idx="7">
                  <c:v>"Нововолинськводоканал"</c:v>
                </c:pt>
                <c:pt idx="8">
                  <c:v>КП "Вінницяоблводоканал"</c:v>
                </c:pt>
              </c:strCache>
            </c:strRef>
          </c:cat>
          <c:val>
            <c:numRef>
              <c:f>Лист1!$N$3:$N$11</c:f>
              <c:numCache>
                <c:formatCode>General</c:formatCode>
                <c:ptCount val="9"/>
                <c:pt idx="0">
                  <c:v>7.6719999999999997</c:v>
                </c:pt>
                <c:pt idx="1">
                  <c:v>13.417</c:v>
                </c:pt>
                <c:pt idx="2">
                  <c:v>16.041</c:v>
                </c:pt>
                <c:pt idx="3">
                  <c:v>10.537000000000001</c:v>
                </c:pt>
                <c:pt idx="4">
                  <c:v>6.375</c:v>
                </c:pt>
                <c:pt idx="5">
                  <c:v>5.98</c:v>
                </c:pt>
                <c:pt idx="6">
                  <c:v>1.9830000000000001</c:v>
                </c:pt>
                <c:pt idx="7">
                  <c:v>4.3979999999999997</c:v>
                </c:pt>
                <c:pt idx="8">
                  <c:v>1.85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075384"/>
        <c:axId val="464072248"/>
        <c:axId val="0"/>
      </c:bar3DChart>
      <c:catAx>
        <c:axId val="46407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072248"/>
        <c:crosses val="autoZero"/>
        <c:auto val="1"/>
        <c:lblAlgn val="ctr"/>
        <c:lblOffset val="100"/>
        <c:noMultiLvlLbl val="0"/>
      </c:catAx>
      <c:valAx>
        <c:axId val="46407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07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80C02-8609-4441-AD22-54A587BC7FE9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FD4022-CA0F-40AA-BCE0-D8F123ECD5FC}">
      <dgm:prSet phldrT="[Текст]"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РІВЕНЬ ЗАБЕЗПЕЧЕННЯ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34724148-7F5C-4AA2-ADCA-5B084BD22C67}" type="parTrans" cxnId="{4746B060-111C-443D-AE48-F93784C48A5F}">
      <dgm:prSet/>
      <dgm:spPr/>
      <dgm:t>
        <a:bodyPr/>
        <a:lstStyle/>
        <a:p>
          <a:endParaRPr lang="en-US"/>
        </a:p>
      </dgm:t>
    </dgm:pt>
    <dgm:pt modelId="{0544D8B1-6708-408E-928A-7FABFBCB1187}" type="sibTrans" cxnId="{4746B060-111C-443D-AE48-F93784C48A5F}">
      <dgm:prSet/>
      <dgm:spPr/>
      <dgm:t>
        <a:bodyPr/>
        <a:lstStyle/>
        <a:p>
          <a:endParaRPr lang="en-US"/>
        </a:p>
      </dgm:t>
    </dgm:pt>
    <dgm:pt modelId="{2C55F4E6-3879-4533-98F8-C7BF4181333D}">
      <dgm:prSet phldrT="[Текст]" custT="1"/>
      <dgm:spPr/>
      <dgm:t>
        <a:bodyPr/>
        <a:lstStyle/>
        <a:p>
          <a:pPr algn="ctr"/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міста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7F11F5-A705-45B6-826E-2ACC7B134809}" type="parTrans" cxnId="{B910EE22-45D0-411D-9124-D6334EDD0AE8}">
      <dgm:prSet/>
      <dgm:spPr/>
      <dgm:t>
        <a:bodyPr/>
        <a:lstStyle/>
        <a:p>
          <a:endParaRPr lang="en-US"/>
        </a:p>
      </dgm:t>
    </dgm:pt>
    <dgm:pt modelId="{97F4DE21-1A12-43D9-932A-0445C9AAE7BB}" type="sibTrans" cxnId="{B910EE22-45D0-411D-9124-D6334EDD0AE8}">
      <dgm:prSet/>
      <dgm:spPr/>
      <dgm:t>
        <a:bodyPr/>
        <a:lstStyle/>
        <a:p>
          <a:endParaRPr lang="en-US"/>
        </a:p>
      </dgm:t>
    </dgm:pt>
    <dgm:pt modelId="{C3D23CA2-7F43-4E32-8FF1-A019734F93E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1" dirty="0" smtClean="0">
              <a:effectLst/>
              <a:latin typeface="Arial" pitchFamily="34" charset="0"/>
              <a:cs typeface="Arial" pitchFamily="34" charset="0"/>
            </a:rPr>
            <a:t>НАСЕЛЕНІ ПУНКТИ </a:t>
          </a:r>
          <a:r>
            <a:rPr lang="uk-UA" sz="1600" b="1" i="0" dirty="0" smtClean="0">
              <a:latin typeface="Arial" pitchFamily="34" charset="0"/>
              <a:cs typeface="Arial" pitchFamily="34" charset="0"/>
            </a:rPr>
            <a:t>(од.)</a:t>
          </a:r>
          <a:endParaRPr lang="en-US" sz="1600" b="1" i="0" dirty="0">
            <a:latin typeface="Arial" pitchFamily="34" charset="0"/>
            <a:cs typeface="Arial" pitchFamily="34" charset="0"/>
          </a:endParaRPr>
        </a:p>
      </dgm:t>
    </dgm:pt>
    <dgm:pt modelId="{4095212C-CC0B-4225-900E-ECC47F0BE02B}" type="parTrans" cxnId="{6BF2335C-287D-436D-8BDC-C595FF776A17}">
      <dgm:prSet/>
      <dgm:spPr/>
      <dgm:t>
        <a:bodyPr/>
        <a:lstStyle/>
        <a:p>
          <a:endParaRPr lang="en-US"/>
        </a:p>
      </dgm:t>
    </dgm:pt>
    <dgm:pt modelId="{533B199F-26ED-4EC5-ABC2-1435EFB5ECFF}" type="sibTrans" cxnId="{6BF2335C-287D-436D-8BDC-C595FF776A17}">
      <dgm:prSet/>
      <dgm:spPr/>
      <dgm:t>
        <a:bodyPr/>
        <a:lstStyle/>
        <a:p>
          <a:endParaRPr lang="en-US"/>
        </a:p>
      </dgm:t>
    </dgm:pt>
    <dgm:pt modelId="{8199380C-C955-47BC-9A73-0AA375919FF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200" b="1" dirty="0" smtClean="0">
              <a:latin typeface="Arial" pitchFamily="34" charset="0"/>
              <a:cs typeface="Arial" pitchFamily="34" charset="0"/>
            </a:rPr>
            <a:t>694 (2,4%)</a:t>
          </a:r>
        </a:p>
      </dgm:t>
    </dgm:pt>
    <dgm:pt modelId="{440C85E2-64C4-4B53-80E0-B2B7F4965CFD}" type="parTrans" cxnId="{4D7EF5B6-957A-4427-A645-FA1280850F00}">
      <dgm:prSet/>
      <dgm:spPr/>
      <dgm:t>
        <a:bodyPr/>
        <a:lstStyle/>
        <a:p>
          <a:endParaRPr lang="en-US"/>
        </a:p>
      </dgm:t>
    </dgm:pt>
    <dgm:pt modelId="{0CCAA5F9-994C-42CE-B61E-7681716EAEA4}" type="sibTrans" cxnId="{4D7EF5B6-957A-4427-A645-FA1280850F00}">
      <dgm:prSet/>
      <dgm:spPr/>
      <dgm:t>
        <a:bodyPr/>
        <a:lstStyle/>
        <a:p>
          <a:endParaRPr lang="en-US"/>
        </a:p>
      </dgm:t>
    </dgm:pt>
    <dgm:pt modelId="{CE5C0EB5-4D81-4CC4-9B6F-B17CCF2F22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1" dirty="0" smtClean="0">
              <a:effectLst/>
              <a:latin typeface="Arial" pitchFamily="34" charset="0"/>
              <a:cs typeface="Arial" pitchFamily="34" charset="0"/>
            </a:rPr>
            <a:t>НАСЕЛЕННЯ</a:t>
          </a:r>
        </a:p>
        <a:p>
          <a:pPr>
            <a:spcAft>
              <a:spcPts val="0"/>
            </a:spcAft>
          </a:pPr>
          <a:r>
            <a:rPr lang="uk-UA" sz="1600" b="1" i="0" dirty="0" smtClean="0">
              <a:latin typeface="Arial" pitchFamily="34" charset="0"/>
              <a:cs typeface="Arial" pitchFamily="34" charset="0"/>
            </a:rPr>
            <a:t>(тис. чол.)</a:t>
          </a:r>
          <a:endParaRPr lang="en-US" sz="1600" b="1" i="0" dirty="0">
            <a:latin typeface="Arial" pitchFamily="34" charset="0"/>
            <a:cs typeface="Arial" pitchFamily="34" charset="0"/>
          </a:endParaRPr>
        </a:p>
      </dgm:t>
    </dgm:pt>
    <dgm:pt modelId="{EA746B92-C8F8-49A0-AB8E-740B7A82B030}" type="parTrans" cxnId="{67CEDCE2-A71D-40E6-850C-827B4B20E6DB}">
      <dgm:prSet/>
      <dgm:spPr/>
      <dgm:t>
        <a:bodyPr/>
        <a:lstStyle/>
        <a:p>
          <a:endParaRPr lang="en-US"/>
        </a:p>
      </dgm:t>
    </dgm:pt>
    <dgm:pt modelId="{6957415B-8B97-44A5-ADF2-1877A57E3417}" type="sibTrans" cxnId="{67CEDCE2-A71D-40E6-850C-827B4B20E6DB}">
      <dgm:prSet/>
      <dgm:spPr/>
      <dgm:t>
        <a:bodyPr/>
        <a:lstStyle/>
        <a:p>
          <a:endParaRPr lang="en-US"/>
        </a:p>
      </dgm:t>
    </dgm:pt>
    <dgm:pt modelId="{92909B16-884D-45CD-9B54-B2DAF6981298}">
      <dgm:prSet phldrT="[Текст]"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18 968,2 (68,8%)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472CF855-5DF8-4032-94B6-94B38BF4E0A5}" type="parTrans" cxnId="{0F306D95-CB65-4FF5-992E-34D22479DC50}">
      <dgm:prSet/>
      <dgm:spPr/>
      <dgm:t>
        <a:bodyPr/>
        <a:lstStyle/>
        <a:p>
          <a:endParaRPr lang="en-US"/>
        </a:p>
      </dgm:t>
    </dgm:pt>
    <dgm:pt modelId="{4E5B0BF5-5867-4C3C-84F5-6E8CC41E90E6}" type="sibTrans" cxnId="{0F306D95-CB65-4FF5-992E-34D22479DC50}">
      <dgm:prSet/>
      <dgm:spPr/>
      <dgm:t>
        <a:bodyPr/>
        <a:lstStyle/>
        <a:p>
          <a:endParaRPr lang="en-US"/>
        </a:p>
      </dgm:t>
    </dgm:pt>
    <dgm:pt modelId="{C42D7FEC-A9D3-483E-A3FE-DE177075EF09}">
      <dgm:prSet custT="1"/>
      <dgm:spPr/>
      <dgm:t>
        <a:bodyPr/>
        <a:lstStyle/>
        <a:p>
          <a:pPr algn="ctr"/>
          <a:r>
            <a:rPr lang="uk-UA" sz="2200" b="1" dirty="0" smtClean="0">
              <a:latin typeface="Arial" pitchFamily="34" charset="0"/>
              <a:cs typeface="Arial" pitchFamily="34" charset="0"/>
            </a:rPr>
            <a:t>445 (96,7%)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33AEA346-A833-40DB-B313-6EDC0A5DF712}" type="parTrans" cxnId="{2E17228F-9869-47B5-ABC3-0AA01969ED52}">
      <dgm:prSet/>
      <dgm:spPr/>
      <dgm:t>
        <a:bodyPr/>
        <a:lstStyle/>
        <a:p>
          <a:endParaRPr lang="en-US"/>
        </a:p>
      </dgm:t>
    </dgm:pt>
    <dgm:pt modelId="{7803D4EC-F957-4590-A2C9-BC338D58560A}" type="sibTrans" cxnId="{2E17228F-9869-47B5-ABC3-0AA01969ED52}">
      <dgm:prSet/>
      <dgm:spPr/>
      <dgm:t>
        <a:bodyPr/>
        <a:lstStyle/>
        <a:p>
          <a:endParaRPr lang="en-US"/>
        </a:p>
      </dgm:t>
    </dgm:pt>
    <dgm:pt modelId="{D6846EE7-CBEB-470E-8DC2-74A45DB63E8B}">
      <dgm:prSet custT="1"/>
      <dgm:spPr/>
      <dgm:t>
        <a:bodyPr/>
        <a:lstStyle/>
        <a:p>
          <a:r>
            <a: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села, селища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E5824E-4708-46F2-83B2-E8F0F4FD6DB3}" type="parTrans" cxnId="{3FB28C08-49D1-4E90-ADD2-919B7F17774C}">
      <dgm:prSet/>
      <dgm:spPr/>
      <dgm:t>
        <a:bodyPr/>
        <a:lstStyle/>
        <a:p>
          <a:endParaRPr lang="en-US"/>
        </a:p>
      </dgm:t>
    </dgm:pt>
    <dgm:pt modelId="{B04F10B7-3E29-4726-9B55-9B007B9F3243}" type="sibTrans" cxnId="{3FB28C08-49D1-4E90-ADD2-919B7F17774C}">
      <dgm:prSet/>
      <dgm:spPr/>
      <dgm:t>
        <a:bodyPr/>
        <a:lstStyle/>
        <a:p>
          <a:endParaRPr lang="en-US"/>
        </a:p>
      </dgm:t>
    </dgm:pt>
    <dgm:pt modelId="{A33A4EF5-1713-42C3-9357-4BBEC0EA08E3}">
      <dgm:prSet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94,3 (0,7%)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3A522A1A-1304-4A5F-87B7-38CEB7BBA74E}" type="parTrans" cxnId="{6A7700F2-5874-42FC-8C19-A51F2FB72070}">
      <dgm:prSet/>
      <dgm:spPr/>
      <dgm:t>
        <a:bodyPr/>
        <a:lstStyle/>
        <a:p>
          <a:endParaRPr lang="en-US"/>
        </a:p>
      </dgm:t>
    </dgm:pt>
    <dgm:pt modelId="{DAA11C81-3268-47AF-A546-17B645552FA6}" type="sibTrans" cxnId="{6A7700F2-5874-42FC-8C19-A51F2FB72070}">
      <dgm:prSet/>
      <dgm:spPr/>
      <dgm:t>
        <a:bodyPr/>
        <a:lstStyle/>
        <a:p>
          <a:endParaRPr lang="en-US"/>
        </a:p>
      </dgm:t>
    </dgm:pt>
    <dgm:pt modelId="{557A0D93-5A9E-4C39-9881-B520B9529B7C}">
      <dgm:prSet custT="1"/>
      <dgm:spPr/>
      <dgm:t>
        <a:bodyPr/>
        <a:lstStyle/>
        <a:p>
          <a:r>
            <a:rPr lang="uk-UA" sz="2200" b="1" dirty="0" err="1" smtClean="0">
              <a:latin typeface="Arial" pitchFamily="34" charset="0"/>
              <a:cs typeface="Arial" pitchFamily="34" charset="0"/>
            </a:rPr>
            <a:t>смт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FF1C344C-4785-4B4E-9219-4574ECD4B11F}" type="parTrans" cxnId="{BC2A2A2D-093C-4BC6-955B-65F8F0559406}">
      <dgm:prSet/>
      <dgm:spPr/>
      <dgm:t>
        <a:bodyPr/>
        <a:lstStyle/>
        <a:p>
          <a:endParaRPr lang="en-US"/>
        </a:p>
      </dgm:t>
    </dgm:pt>
    <dgm:pt modelId="{D1E6013E-90A1-406B-B07F-D62FC6747C5E}" type="sibTrans" cxnId="{BC2A2A2D-093C-4BC6-955B-65F8F0559406}">
      <dgm:prSet/>
      <dgm:spPr/>
      <dgm:t>
        <a:bodyPr/>
        <a:lstStyle/>
        <a:p>
          <a:endParaRPr lang="en-US"/>
        </a:p>
      </dgm:t>
    </dgm:pt>
    <dgm:pt modelId="{5C111367-992B-4255-8241-DD573C28EF35}">
      <dgm:prSet custT="1"/>
      <dgm:spPr/>
      <dgm:t>
        <a:bodyPr/>
        <a:lstStyle/>
        <a:p>
          <a:pPr algn="ctr"/>
          <a:r>
            <a:rPr lang="uk-UA" sz="2200" b="1" dirty="0" smtClean="0">
              <a:latin typeface="Arial" pitchFamily="34" charset="0"/>
              <a:cs typeface="Arial" pitchFamily="34" charset="0"/>
            </a:rPr>
            <a:t>506 (57,2%)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5FF7E8EF-BEB0-4DFE-BE13-FE9D7641C000}" type="parTrans" cxnId="{7127B5BF-9A4E-407B-9D4F-5A523E93DFC0}">
      <dgm:prSet/>
      <dgm:spPr/>
      <dgm:t>
        <a:bodyPr/>
        <a:lstStyle/>
        <a:p>
          <a:endParaRPr lang="en-US"/>
        </a:p>
      </dgm:t>
    </dgm:pt>
    <dgm:pt modelId="{536D4726-00B3-4C8F-9AB3-8EBBE33E068F}" type="sibTrans" cxnId="{7127B5BF-9A4E-407B-9D4F-5A523E93DFC0}">
      <dgm:prSet/>
      <dgm:spPr/>
      <dgm:t>
        <a:bodyPr/>
        <a:lstStyle/>
        <a:p>
          <a:endParaRPr lang="en-US"/>
        </a:p>
      </dgm:t>
    </dgm:pt>
    <dgm:pt modelId="{87B89256-3B0B-45B4-9E61-FE6D08E18397}">
      <dgm:prSet custT="1"/>
      <dgm:spPr/>
      <dgm:t>
        <a:bodyPr/>
        <a:lstStyle/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1 051,0 (28,0%)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CB253CDC-0378-49C5-9C7F-9B4A8DA6373B}" type="parTrans" cxnId="{FD43DFE4-1B1E-4075-A7E5-9F36166E54AB}">
      <dgm:prSet/>
      <dgm:spPr/>
      <dgm:t>
        <a:bodyPr/>
        <a:lstStyle/>
        <a:p>
          <a:endParaRPr lang="en-US"/>
        </a:p>
      </dgm:t>
    </dgm:pt>
    <dgm:pt modelId="{4E30D867-AF23-4FD5-BF8E-E7D691D72863}" type="sibTrans" cxnId="{FD43DFE4-1B1E-4075-A7E5-9F36166E54AB}">
      <dgm:prSet/>
      <dgm:spPr/>
      <dgm:t>
        <a:bodyPr/>
        <a:lstStyle/>
        <a:p>
          <a:endParaRPr lang="en-US"/>
        </a:p>
      </dgm:t>
    </dgm:pt>
    <dgm:pt modelId="{C7C69056-FA5A-4102-B819-C889AF197D79}" type="pres">
      <dgm:prSet presAssocID="{08080C02-8609-4441-AD22-54A587BC7F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74BD3-FDB4-4C49-879F-5F35C0256CB9}" type="pres">
      <dgm:prSet presAssocID="{4CFD4022-CA0F-40AA-BCE0-D8F123ECD5FC}" presName="compNode" presStyleCnt="0"/>
      <dgm:spPr/>
      <dgm:t>
        <a:bodyPr/>
        <a:lstStyle/>
        <a:p>
          <a:endParaRPr lang="ru-RU"/>
        </a:p>
      </dgm:t>
    </dgm:pt>
    <dgm:pt modelId="{3C6E309B-2D78-43A3-8ACB-7D59BB89DA8D}" type="pres">
      <dgm:prSet presAssocID="{4CFD4022-CA0F-40AA-BCE0-D8F123ECD5FC}" presName="aNode" presStyleLbl="bgShp" presStyleIdx="0" presStyleCnt="3"/>
      <dgm:spPr/>
      <dgm:t>
        <a:bodyPr/>
        <a:lstStyle/>
        <a:p>
          <a:endParaRPr lang="en-US"/>
        </a:p>
      </dgm:t>
    </dgm:pt>
    <dgm:pt modelId="{41B5E8DF-23A4-433B-BAC5-D50F158D2137}" type="pres">
      <dgm:prSet presAssocID="{4CFD4022-CA0F-40AA-BCE0-D8F123ECD5FC}" presName="textNode" presStyleLbl="bgShp" presStyleIdx="0" presStyleCnt="3"/>
      <dgm:spPr/>
      <dgm:t>
        <a:bodyPr/>
        <a:lstStyle/>
        <a:p>
          <a:endParaRPr lang="en-US"/>
        </a:p>
      </dgm:t>
    </dgm:pt>
    <dgm:pt modelId="{A6836199-6652-4FEB-B0FC-6EF4442EFECE}" type="pres">
      <dgm:prSet presAssocID="{4CFD4022-CA0F-40AA-BCE0-D8F123ECD5FC}" presName="compChildNode" presStyleCnt="0"/>
      <dgm:spPr/>
      <dgm:t>
        <a:bodyPr/>
        <a:lstStyle/>
        <a:p>
          <a:endParaRPr lang="ru-RU"/>
        </a:p>
      </dgm:t>
    </dgm:pt>
    <dgm:pt modelId="{48229516-58E6-47F0-8358-6EF4DE2916C2}" type="pres">
      <dgm:prSet presAssocID="{4CFD4022-CA0F-40AA-BCE0-D8F123ECD5FC}" presName="theInnerList" presStyleCnt="0"/>
      <dgm:spPr/>
      <dgm:t>
        <a:bodyPr/>
        <a:lstStyle/>
        <a:p>
          <a:endParaRPr lang="ru-RU"/>
        </a:p>
      </dgm:t>
    </dgm:pt>
    <dgm:pt modelId="{98891258-9CE1-4C7D-84ED-655D427FCE55}" type="pres">
      <dgm:prSet presAssocID="{2C55F4E6-3879-4533-98F8-C7BF4181333D}" presName="childNode" presStyleLbl="node1" presStyleIdx="0" presStyleCnt="9" custScaleX="11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D6F1D-01FF-4CE0-BF81-B53CF0EA7C1C}" type="pres">
      <dgm:prSet presAssocID="{2C55F4E6-3879-4533-98F8-C7BF4181333D}" presName="aSpace2" presStyleCnt="0"/>
      <dgm:spPr/>
      <dgm:t>
        <a:bodyPr/>
        <a:lstStyle/>
        <a:p>
          <a:endParaRPr lang="ru-RU"/>
        </a:p>
      </dgm:t>
    </dgm:pt>
    <dgm:pt modelId="{4C95B66C-46E2-426C-9AD7-C85E9DE4C792}" type="pres">
      <dgm:prSet presAssocID="{557A0D93-5A9E-4C39-9881-B520B9529B7C}" presName="childNode" presStyleLbl="node1" presStyleIdx="1" presStyleCnt="9" custScaleX="11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BDBBD-5DEB-4C93-8F1B-604C583F1F21}" type="pres">
      <dgm:prSet presAssocID="{557A0D93-5A9E-4C39-9881-B520B9529B7C}" presName="aSpace2" presStyleCnt="0"/>
      <dgm:spPr/>
      <dgm:t>
        <a:bodyPr/>
        <a:lstStyle/>
        <a:p>
          <a:endParaRPr lang="ru-RU"/>
        </a:p>
      </dgm:t>
    </dgm:pt>
    <dgm:pt modelId="{27C45196-BF38-4F4A-AA0A-A2A13C6CA86C}" type="pres">
      <dgm:prSet presAssocID="{D6846EE7-CBEB-470E-8DC2-74A45DB63E8B}" presName="childNode" presStyleLbl="node1" presStyleIdx="2" presStyleCnt="9" custScaleX="111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E598B-6A11-4D6E-B433-5420823DE425}" type="pres">
      <dgm:prSet presAssocID="{4CFD4022-CA0F-40AA-BCE0-D8F123ECD5FC}" presName="aSpace" presStyleCnt="0"/>
      <dgm:spPr/>
      <dgm:t>
        <a:bodyPr/>
        <a:lstStyle/>
        <a:p>
          <a:endParaRPr lang="ru-RU"/>
        </a:p>
      </dgm:t>
    </dgm:pt>
    <dgm:pt modelId="{C97B239E-6AB1-4BBF-B82C-77604180BBC0}" type="pres">
      <dgm:prSet presAssocID="{C3D23CA2-7F43-4E32-8FF1-A019734F93E0}" presName="compNode" presStyleCnt="0"/>
      <dgm:spPr/>
      <dgm:t>
        <a:bodyPr/>
        <a:lstStyle/>
        <a:p>
          <a:endParaRPr lang="ru-RU"/>
        </a:p>
      </dgm:t>
    </dgm:pt>
    <dgm:pt modelId="{115E1C10-1C8D-45EA-B0B4-5F90806E1E10}" type="pres">
      <dgm:prSet presAssocID="{C3D23CA2-7F43-4E32-8FF1-A019734F93E0}" presName="aNode" presStyleLbl="bgShp" presStyleIdx="1" presStyleCnt="3" custLinFactNeighborX="-258" custLinFactNeighborY="0"/>
      <dgm:spPr/>
      <dgm:t>
        <a:bodyPr/>
        <a:lstStyle/>
        <a:p>
          <a:endParaRPr lang="en-US"/>
        </a:p>
      </dgm:t>
    </dgm:pt>
    <dgm:pt modelId="{E936E005-0467-471A-8B2D-54FE69EF9C52}" type="pres">
      <dgm:prSet presAssocID="{C3D23CA2-7F43-4E32-8FF1-A019734F93E0}" presName="textNode" presStyleLbl="bgShp" presStyleIdx="1" presStyleCnt="3"/>
      <dgm:spPr/>
      <dgm:t>
        <a:bodyPr/>
        <a:lstStyle/>
        <a:p>
          <a:endParaRPr lang="en-US"/>
        </a:p>
      </dgm:t>
    </dgm:pt>
    <dgm:pt modelId="{CA6C4E98-AFA5-4BFB-8C56-4E2CD3F6B552}" type="pres">
      <dgm:prSet presAssocID="{C3D23CA2-7F43-4E32-8FF1-A019734F93E0}" presName="compChildNode" presStyleCnt="0"/>
      <dgm:spPr/>
      <dgm:t>
        <a:bodyPr/>
        <a:lstStyle/>
        <a:p>
          <a:endParaRPr lang="ru-RU"/>
        </a:p>
      </dgm:t>
    </dgm:pt>
    <dgm:pt modelId="{74FA083F-F433-476A-A15A-01058B263B92}" type="pres">
      <dgm:prSet presAssocID="{C3D23CA2-7F43-4E32-8FF1-A019734F93E0}" presName="theInnerList" presStyleCnt="0"/>
      <dgm:spPr/>
      <dgm:t>
        <a:bodyPr/>
        <a:lstStyle/>
        <a:p>
          <a:endParaRPr lang="ru-RU"/>
        </a:p>
      </dgm:t>
    </dgm:pt>
    <dgm:pt modelId="{BDF02DFF-7D7F-4137-9EB3-07C760843B86}" type="pres">
      <dgm:prSet presAssocID="{C42D7FEC-A9D3-483E-A3FE-DE177075EF0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67F88-A92E-41C7-99FF-6C0E1117E529}" type="pres">
      <dgm:prSet presAssocID="{C42D7FEC-A9D3-483E-A3FE-DE177075EF09}" presName="aSpace2" presStyleCnt="0"/>
      <dgm:spPr/>
      <dgm:t>
        <a:bodyPr/>
        <a:lstStyle/>
        <a:p>
          <a:endParaRPr lang="ru-RU"/>
        </a:p>
      </dgm:t>
    </dgm:pt>
    <dgm:pt modelId="{DFA7855A-FB2A-45BE-A90F-6A7F4A7524FA}" type="pres">
      <dgm:prSet presAssocID="{5C111367-992B-4255-8241-DD573C28EF35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0762B-0CFA-4FB9-8F37-BF1228EB0980}" type="pres">
      <dgm:prSet presAssocID="{5C111367-992B-4255-8241-DD573C28EF35}" presName="aSpace2" presStyleCnt="0"/>
      <dgm:spPr/>
      <dgm:t>
        <a:bodyPr/>
        <a:lstStyle/>
        <a:p>
          <a:endParaRPr lang="ru-RU"/>
        </a:p>
      </dgm:t>
    </dgm:pt>
    <dgm:pt modelId="{F20EA7E8-E86A-44F1-AA5E-14AFA8468F25}" type="pres">
      <dgm:prSet presAssocID="{8199380C-C955-47BC-9A73-0AA375919FFF}" presName="childNode" presStyleLbl="node1" presStyleIdx="5" presStyleCnt="9" custScaleY="120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0A377-C185-4A61-92F4-6D2FD3C6AFFD}" type="pres">
      <dgm:prSet presAssocID="{C3D23CA2-7F43-4E32-8FF1-A019734F93E0}" presName="aSpace" presStyleCnt="0"/>
      <dgm:spPr/>
      <dgm:t>
        <a:bodyPr/>
        <a:lstStyle/>
        <a:p>
          <a:endParaRPr lang="ru-RU"/>
        </a:p>
      </dgm:t>
    </dgm:pt>
    <dgm:pt modelId="{E70C1756-91BA-4CC9-8116-D152DE2F722A}" type="pres">
      <dgm:prSet presAssocID="{CE5C0EB5-4D81-4CC4-9B6F-B17CCF2F22D7}" presName="compNode" presStyleCnt="0"/>
      <dgm:spPr/>
      <dgm:t>
        <a:bodyPr/>
        <a:lstStyle/>
        <a:p>
          <a:endParaRPr lang="ru-RU"/>
        </a:p>
      </dgm:t>
    </dgm:pt>
    <dgm:pt modelId="{E31E8FCC-18E8-48F1-ACD9-7383AC298211}" type="pres">
      <dgm:prSet presAssocID="{CE5C0EB5-4D81-4CC4-9B6F-B17CCF2F22D7}" presName="aNode" presStyleLbl="bgShp" presStyleIdx="2" presStyleCnt="3" custScaleX="107997"/>
      <dgm:spPr/>
      <dgm:t>
        <a:bodyPr/>
        <a:lstStyle/>
        <a:p>
          <a:endParaRPr lang="en-US"/>
        </a:p>
      </dgm:t>
    </dgm:pt>
    <dgm:pt modelId="{5690537E-3032-4691-9CA4-A28E0A4EA723}" type="pres">
      <dgm:prSet presAssocID="{CE5C0EB5-4D81-4CC4-9B6F-B17CCF2F22D7}" presName="textNode" presStyleLbl="bgShp" presStyleIdx="2" presStyleCnt="3"/>
      <dgm:spPr/>
      <dgm:t>
        <a:bodyPr/>
        <a:lstStyle/>
        <a:p>
          <a:endParaRPr lang="en-US"/>
        </a:p>
      </dgm:t>
    </dgm:pt>
    <dgm:pt modelId="{5F52F988-FD1A-4DCC-AFC3-7A0F0819638D}" type="pres">
      <dgm:prSet presAssocID="{CE5C0EB5-4D81-4CC4-9B6F-B17CCF2F22D7}" presName="compChildNode" presStyleCnt="0"/>
      <dgm:spPr/>
      <dgm:t>
        <a:bodyPr/>
        <a:lstStyle/>
        <a:p>
          <a:endParaRPr lang="ru-RU"/>
        </a:p>
      </dgm:t>
    </dgm:pt>
    <dgm:pt modelId="{8625A05F-14AB-42D1-9AE3-5EE9FDA2BB29}" type="pres">
      <dgm:prSet presAssocID="{CE5C0EB5-4D81-4CC4-9B6F-B17CCF2F22D7}" presName="theInnerList" presStyleCnt="0"/>
      <dgm:spPr/>
      <dgm:t>
        <a:bodyPr/>
        <a:lstStyle/>
        <a:p>
          <a:endParaRPr lang="ru-RU"/>
        </a:p>
      </dgm:t>
    </dgm:pt>
    <dgm:pt modelId="{C937CAE4-CF48-4E41-9553-567B8F627954}" type="pres">
      <dgm:prSet presAssocID="{92909B16-884D-45CD-9B54-B2DAF6981298}" presName="childNode" presStyleLbl="node1" presStyleIdx="6" presStyleCnt="9" custScaleX="112467" custScaleY="9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FA58E-2FE4-407D-BF20-D34ADC7D0400}" type="pres">
      <dgm:prSet presAssocID="{92909B16-884D-45CD-9B54-B2DAF6981298}" presName="aSpace2" presStyleCnt="0"/>
      <dgm:spPr/>
      <dgm:t>
        <a:bodyPr/>
        <a:lstStyle/>
        <a:p>
          <a:endParaRPr lang="ru-RU"/>
        </a:p>
      </dgm:t>
    </dgm:pt>
    <dgm:pt modelId="{8DC1F98D-7EB0-4FAD-90EB-1E31DDCD641F}" type="pres">
      <dgm:prSet presAssocID="{87B89256-3B0B-45B4-9E61-FE6D08E18397}" presName="childNode" presStyleLbl="node1" presStyleIdx="7" presStyleCnt="9" custScaleX="112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B4E7A-FDC7-4418-94D0-7B67C6603D03}" type="pres">
      <dgm:prSet presAssocID="{87B89256-3B0B-45B4-9E61-FE6D08E18397}" presName="aSpace2" presStyleCnt="0"/>
      <dgm:spPr/>
      <dgm:t>
        <a:bodyPr/>
        <a:lstStyle/>
        <a:p>
          <a:endParaRPr lang="ru-RU"/>
        </a:p>
      </dgm:t>
    </dgm:pt>
    <dgm:pt modelId="{A7635722-25EF-4B99-8422-BA457DB523E4}" type="pres">
      <dgm:prSet presAssocID="{A33A4EF5-1713-42C3-9357-4BBEC0EA08E3}" presName="childNode" presStyleLbl="node1" presStyleIdx="8" presStyleCnt="9" custScaleX="112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0EE22-45D0-411D-9124-D6334EDD0AE8}" srcId="{4CFD4022-CA0F-40AA-BCE0-D8F123ECD5FC}" destId="{2C55F4E6-3879-4533-98F8-C7BF4181333D}" srcOrd="0" destOrd="0" parTransId="{B87F11F5-A705-45B6-826E-2ACC7B134809}" sibTransId="{97F4DE21-1A12-43D9-932A-0445C9AAE7BB}"/>
    <dgm:cxn modelId="{3FB28C08-49D1-4E90-ADD2-919B7F17774C}" srcId="{4CFD4022-CA0F-40AA-BCE0-D8F123ECD5FC}" destId="{D6846EE7-CBEB-470E-8DC2-74A45DB63E8B}" srcOrd="2" destOrd="0" parTransId="{03E5824E-4708-46F2-83B2-E8F0F4FD6DB3}" sibTransId="{B04F10B7-3E29-4726-9B55-9B007B9F3243}"/>
    <dgm:cxn modelId="{6A7700F2-5874-42FC-8C19-A51F2FB72070}" srcId="{CE5C0EB5-4D81-4CC4-9B6F-B17CCF2F22D7}" destId="{A33A4EF5-1713-42C3-9357-4BBEC0EA08E3}" srcOrd="2" destOrd="0" parTransId="{3A522A1A-1304-4A5F-87B7-38CEB7BBA74E}" sibTransId="{DAA11C81-3268-47AF-A546-17B645552FA6}"/>
    <dgm:cxn modelId="{5DE1EB46-2236-47E6-9C61-B0E2DCFBF033}" type="presOf" srcId="{8199380C-C955-47BC-9A73-0AA375919FFF}" destId="{F20EA7E8-E86A-44F1-AA5E-14AFA8468F25}" srcOrd="0" destOrd="0" presId="urn:microsoft.com/office/officeart/2005/8/layout/lProcess2"/>
    <dgm:cxn modelId="{7A6D66F5-E171-46B1-B800-19F1D3B8E6A8}" type="presOf" srcId="{557A0D93-5A9E-4C39-9881-B520B9529B7C}" destId="{4C95B66C-46E2-426C-9AD7-C85E9DE4C792}" srcOrd="0" destOrd="0" presId="urn:microsoft.com/office/officeart/2005/8/layout/lProcess2"/>
    <dgm:cxn modelId="{358B7336-0085-4455-B885-76043FAD00C5}" type="presOf" srcId="{C3D23CA2-7F43-4E32-8FF1-A019734F93E0}" destId="{E936E005-0467-471A-8B2D-54FE69EF9C52}" srcOrd="1" destOrd="0" presId="urn:microsoft.com/office/officeart/2005/8/layout/lProcess2"/>
    <dgm:cxn modelId="{7127B5BF-9A4E-407B-9D4F-5A523E93DFC0}" srcId="{C3D23CA2-7F43-4E32-8FF1-A019734F93E0}" destId="{5C111367-992B-4255-8241-DD573C28EF35}" srcOrd="1" destOrd="0" parTransId="{5FF7E8EF-BEB0-4DFE-BE13-FE9D7641C000}" sibTransId="{536D4726-00B3-4C8F-9AB3-8EBBE33E068F}"/>
    <dgm:cxn modelId="{75F960EF-8D30-40D5-A458-A2793698153C}" type="presOf" srcId="{2C55F4E6-3879-4533-98F8-C7BF4181333D}" destId="{98891258-9CE1-4C7D-84ED-655D427FCE55}" srcOrd="0" destOrd="0" presId="urn:microsoft.com/office/officeart/2005/8/layout/lProcess2"/>
    <dgm:cxn modelId="{D17362FF-140E-4411-B463-050FF22EDB8D}" type="presOf" srcId="{4CFD4022-CA0F-40AA-BCE0-D8F123ECD5FC}" destId="{3C6E309B-2D78-43A3-8ACB-7D59BB89DA8D}" srcOrd="0" destOrd="0" presId="urn:microsoft.com/office/officeart/2005/8/layout/lProcess2"/>
    <dgm:cxn modelId="{B4ACF7DC-580C-432C-BBF5-D05A5CF6865A}" type="presOf" srcId="{5C111367-992B-4255-8241-DD573C28EF35}" destId="{DFA7855A-FB2A-45BE-A90F-6A7F4A7524FA}" srcOrd="0" destOrd="0" presId="urn:microsoft.com/office/officeart/2005/8/layout/lProcess2"/>
    <dgm:cxn modelId="{BC2A2A2D-093C-4BC6-955B-65F8F0559406}" srcId="{4CFD4022-CA0F-40AA-BCE0-D8F123ECD5FC}" destId="{557A0D93-5A9E-4C39-9881-B520B9529B7C}" srcOrd="1" destOrd="0" parTransId="{FF1C344C-4785-4B4E-9219-4574ECD4B11F}" sibTransId="{D1E6013E-90A1-406B-B07F-D62FC6747C5E}"/>
    <dgm:cxn modelId="{96E49DFF-FFFA-4C3F-A522-CFE7EB53FC36}" type="presOf" srcId="{CE5C0EB5-4D81-4CC4-9B6F-B17CCF2F22D7}" destId="{5690537E-3032-4691-9CA4-A28E0A4EA723}" srcOrd="1" destOrd="0" presId="urn:microsoft.com/office/officeart/2005/8/layout/lProcess2"/>
    <dgm:cxn modelId="{E16F49BE-AC49-43E9-94CA-436ACDB4E641}" type="presOf" srcId="{A33A4EF5-1713-42C3-9357-4BBEC0EA08E3}" destId="{A7635722-25EF-4B99-8422-BA457DB523E4}" srcOrd="0" destOrd="0" presId="urn:microsoft.com/office/officeart/2005/8/layout/lProcess2"/>
    <dgm:cxn modelId="{6BF2335C-287D-436D-8BDC-C595FF776A17}" srcId="{08080C02-8609-4441-AD22-54A587BC7FE9}" destId="{C3D23CA2-7F43-4E32-8FF1-A019734F93E0}" srcOrd="1" destOrd="0" parTransId="{4095212C-CC0B-4225-900E-ECC47F0BE02B}" sibTransId="{533B199F-26ED-4EC5-ABC2-1435EFB5ECFF}"/>
    <dgm:cxn modelId="{1068F77A-E214-483D-986F-18C855C8ED15}" type="presOf" srcId="{4CFD4022-CA0F-40AA-BCE0-D8F123ECD5FC}" destId="{41B5E8DF-23A4-433B-BAC5-D50F158D2137}" srcOrd="1" destOrd="0" presId="urn:microsoft.com/office/officeart/2005/8/layout/lProcess2"/>
    <dgm:cxn modelId="{4D7EF5B6-957A-4427-A645-FA1280850F00}" srcId="{C3D23CA2-7F43-4E32-8FF1-A019734F93E0}" destId="{8199380C-C955-47BC-9A73-0AA375919FFF}" srcOrd="2" destOrd="0" parTransId="{440C85E2-64C4-4B53-80E0-B2B7F4965CFD}" sibTransId="{0CCAA5F9-994C-42CE-B61E-7681716EAEA4}"/>
    <dgm:cxn modelId="{F9AB2A06-5F6B-4676-A022-E993F2A7E888}" type="presOf" srcId="{08080C02-8609-4441-AD22-54A587BC7FE9}" destId="{C7C69056-FA5A-4102-B819-C889AF197D79}" srcOrd="0" destOrd="0" presId="urn:microsoft.com/office/officeart/2005/8/layout/lProcess2"/>
    <dgm:cxn modelId="{42F74EE3-2DAC-45AC-8307-92CBFB30F374}" type="presOf" srcId="{C3D23CA2-7F43-4E32-8FF1-A019734F93E0}" destId="{115E1C10-1C8D-45EA-B0B4-5F90806E1E10}" srcOrd="0" destOrd="0" presId="urn:microsoft.com/office/officeart/2005/8/layout/lProcess2"/>
    <dgm:cxn modelId="{05EE1372-BD44-44AE-B11E-EC32B14E374A}" type="presOf" srcId="{C42D7FEC-A9D3-483E-A3FE-DE177075EF09}" destId="{BDF02DFF-7D7F-4137-9EB3-07C760843B86}" srcOrd="0" destOrd="0" presId="urn:microsoft.com/office/officeart/2005/8/layout/lProcess2"/>
    <dgm:cxn modelId="{0F306D95-CB65-4FF5-992E-34D22479DC50}" srcId="{CE5C0EB5-4D81-4CC4-9B6F-B17CCF2F22D7}" destId="{92909B16-884D-45CD-9B54-B2DAF6981298}" srcOrd="0" destOrd="0" parTransId="{472CF855-5DF8-4032-94B6-94B38BF4E0A5}" sibTransId="{4E5B0BF5-5867-4C3C-84F5-6E8CC41E90E6}"/>
    <dgm:cxn modelId="{4746B060-111C-443D-AE48-F93784C48A5F}" srcId="{08080C02-8609-4441-AD22-54A587BC7FE9}" destId="{4CFD4022-CA0F-40AA-BCE0-D8F123ECD5FC}" srcOrd="0" destOrd="0" parTransId="{34724148-7F5C-4AA2-ADCA-5B084BD22C67}" sibTransId="{0544D8B1-6708-408E-928A-7FABFBCB1187}"/>
    <dgm:cxn modelId="{FD43DFE4-1B1E-4075-A7E5-9F36166E54AB}" srcId="{CE5C0EB5-4D81-4CC4-9B6F-B17CCF2F22D7}" destId="{87B89256-3B0B-45B4-9E61-FE6D08E18397}" srcOrd="1" destOrd="0" parTransId="{CB253CDC-0378-49C5-9C7F-9B4A8DA6373B}" sibTransId="{4E30D867-AF23-4FD5-BF8E-E7D691D72863}"/>
    <dgm:cxn modelId="{67CEDCE2-A71D-40E6-850C-827B4B20E6DB}" srcId="{08080C02-8609-4441-AD22-54A587BC7FE9}" destId="{CE5C0EB5-4D81-4CC4-9B6F-B17CCF2F22D7}" srcOrd="2" destOrd="0" parTransId="{EA746B92-C8F8-49A0-AB8E-740B7A82B030}" sibTransId="{6957415B-8B97-44A5-ADF2-1877A57E3417}"/>
    <dgm:cxn modelId="{59C82F72-4636-4649-8460-E8453B615C89}" type="presOf" srcId="{92909B16-884D-45CD-9B54-B2DAF6981298}" destId="{C937CAE4-CF48-4E41-9553-567B8F627954}" srcOrd="0" destOrd="0" presId="urn:microsoft.com/office/officeart/2005/8/layout/lProcess2"/>
    <dgm:cxn modelId="{2E17228F-9869-47B5-ABC3-0AA01969ED52}" srcId="{C3D23CA2-7F43-4E32-8FF1-A019734F93E0}" destId="{C42D7FEC-A9D3-483E-A3FE-DE177075EF09}" srcOrd="0" destOrd="0" parTransId="{33AEA346-A833-40DB-B313-6EDC0A5DF712}" sibTransId="{7803D4EC-F957-4590-A2C9-BC338D58560A}"/>
    <dgm:cxn modelId="{D9EF3E1B-A5CD-4C18-862D-A5A3D1E0E366}" type="presOf" srcId="{CE5C0EB5-4D81-4CC4-9B6F-B17CCF2F22D7}" destId="{E31E8FCC-18E8-48F1-ACD9-7383AC298211}" srcOrd="0" destOrd="0" presId="urn:microsoft.com/office/officeart/2005/8/layout/lProcess2"/>
    <dgm:cxn modelId="{E5F907F0-29A6-433C-8345-A84BE8613F32}" type="presOf" srcId="{D6846EE7-CBEB-470E-8DC2-74A45DB63E8B}" destId="{27C45196-BF38-4F4A-AA0A-A2A13C6CA86C}" srcOrd="0" destOrd="0" presId="urn:microsoft.com/office/officeart/2005/8/layout/lProcess2"/>
    <dgm:cxn modelId="{0254B9ED-61DD-4C6C-B21E-4B3CD2CBF24A}" type="presOf" srcId="{87B89256-3B0B-45B4-9E61-FE6D08E18397}" destId="{8DC1F98D-7EB0-4FAD-90EB-1E31DDCD641F}" srcOrd="0" destOrd="0" presId="urn:microsoft.com/office/officeart/2005/8/layout/lProcess2"/>
    <dgm:cxn modelId="{BC7CEDD4-26C1-458C-A585-B6A4EEB34878}" type="presParOf" srcId="{C7C69056-FA5A-4102-B819-C889AF197D79}" destId="{C4174BD3-FDB4-4C49-879F-5F35C0256CB9}" srcOrd="0" destOrd="0" presId="urn:microsoft.com/office/officeart/2005/8/layout/lProcess2"/>
    <dgm:cxn modelId="{362C7D3C-0CEA-4410-8CCF-9D2C852564F7}" type="presParOf" srcId="{C4174BD3-FDB4-4C49-879F-5F35C0256CB9}" destId="{3C6E309B-2D78-43A3-8ACB-7D59BB89DA8D}" srcOrd="0" destOrd="0" presId="urn:microsoft.com/office/officeart/2005/8/layout/lProcess2"/>
    <dgm:cxn modelId="{9F8636AD-84E5-4CD0-93E3-9CCD89B0BE25}" type="presParOf" srcId="{C4174BD3-FDB4-4C49-879F-5F35C0256CB9}" destId="{41B5E8DF-23A4-433B-BAC5-D50F158D2137}" srcOrd="1" destOrd="0" presId="urn:microsoft.com/office/officeart/2005/8/layout/lProcess2"/>
    <dgm:cxn modelId="{10B88A34-1C70-4BD1-AEA4-7CB10F79ECC5}" type="presParOf" srcId="{C4174BD3-FDB4-4C49-879F-5F35C0256CB9}" destId="{A6836199-6652-4FEB-B0FC-6EF4442EFECE}" srcOrd="2" destOrd="0" presId="urn:microsoft.com/office/officeart/2005/8/layout/lProcess2"/>
    <dgm:cxn modelId="{015C4CAA-3EB7-43E2-A8A1-F3D5D10521E1}" type="presParOf" srcId="{A6836199-6652-4FEB-B0FC-6EF4442EFECE}" destId="{48229516-58E6-47F0-8358-6EF4DE2916C2}" srcOrd="0" destOrd="0" presId="urn:microsoft.com/office/officeart/2005/8/layout/lProcess2"/>
    <dgm:cxn modelId="{9D2880FC-DED2-439E-91DF-964AA5807A74}" type="presParOf" srcId="{48229516-58E6-47F0-8358-6EF4DE2916C2}" destId="{98891258-9CE1-4C7D-84ED-655D427FCE55}" srcOrd="0" destOrd="0" presId="urn:microsoft.com/office/officeart/2005/8/layout/lProcess2"/>
    <dgm:cxn modelId="{404AB509-50F1-4EE7-A02B-0FA9A4D3E833}" type="presParOf" srcId="{48229516-58E6-47F0-8358-6EF4DE2916C2}" destId="{7A7D6F1D-01FF-4CE0-BF81-B53CF0EA7C1C}" srcOrd="1" destOrd="0" presId="urn:microsoft.com/office/officeart/2005/8/layout/lProcess2"/>
    <dgm:cxn modelId="{235F923B-5A3F-4C52-9990-CFC3C7DEDE1C}" type="presParOf" srcId="{48229516-58E6-47F0-8358-6EF4DE2916C2}" destId="{4C95B66C-46E2-426C-9AD7-C85E9DE4C792}" srcOrd="2" destOrd="0" presId="urn:microsoft.com/office/officeart/2005/8/layout/lProcess2"/>
    <dgm:cxn modelId="{0877E508-5484-4E9B-9C05-1DE3540C7F9B}" type="presParOf" srcId="{48229516-58E6-47F0-8358-6EF4DE2916C2}" destId="{524BDBBD-5DEB-4C93-8F1B-604C583F1F21}" srcOrd="3" destOrd="0" presId="urn:microsoft.com/office/officeart/2005/8/layout/lProcess2"/>
    <dgm:cxn modelId="{689C3D6E-D391-4C3A-94BC-B1EDCBEE7228}" type="presParOf" srcId="{48229516-58E6-47F0-8358-6EF4DE2916C2}" destId="{27C45196-BF38-4F4A-AA0A-A2A13C6CA86C}" srcOrd="4" destOrd="0" presId="urn:microsoft.com/office/officeart/2005/8/layout/lProcess2"/>
    <dgm:cxn modelId="{70C4081A-5EF4-4963-93D6-509B165A8B02}" type="presParOf" srcId="{C7C69056-FA5A-4102-B819-C889AF197D79}" destId="{101E598B-6A11-4D6E-B433-5420823DE425}" srcOrd="1" destOrd="0" presId="urn:microsoft.com/office/officeart/2005/8/layout/lProcess2"/>
    <dgm:cxn modelId="{86D6A87B-BB81-46C3-9428-9AAEC75C5D33}" type="presParOf" srcId="{C7C69056-FA5A-4102-B819-C889AF197D79}" destId="{C97B239E-6AB1-4BBF-B82C-77604180BBC0}" srcOrd="2" destOrd="0" presId="urn:microsoft.com/office/officeart/2005/8/layout/lProcess2"/>
    <dgm:cxn modelId="{B8665EFF-161E-44B5-988B-7DEABE90243E}" type="presParOf" srcId="{C97B239E-6AB1-4BBF-B82C-77604180BBC0}" destId="{115E1C10-1C8D-45EA-B0B4-5F90806E1E10}" srcOrd="0" destOrd="0" presId="urn:microsoft.com/office/officeart/2005/8/layout/lProcess2"/>
    <dgm:cxn modelId="{0B158306-0269-45E4-8C14-30C888B482C9}" type="presParOf" srcId="{C97B239E-6AB1-4BBF-B82C-77604180BBC0}" destId="{E936E005-0467-471A-8B2D-54FE69EF9C52}" srcOrd="1" destOrd="0" presId="urn:microsoft.com/office/officeart/2005/8/layout/lProcess2"/>
    <dgm:cxn modelId="{DB995E48-84D7-4FA9-8E30-88A9F13601CE}" type="presParOf" srcId="{C97B239E-6AB1-4BBF-B82C-77604180BBC0}" destId="{CA6C4E98-AFA5-4BFB-8C56-4E2CD3F6B552}" srcOrd="2" destOrd="0" presId="urn:microsoft.com/office/officeart/2005/8/layout/lProcess2"/>
    <dgm:cxn modelId="{9CD17E95-8F1F-4E14-832E-0C9EB2CF3316}" type="presParOf" srcId="{CA6C4E98-AFA5-4BFB-8C56-4E2CD3F6B552}" destId="{74FA083F-F433-476A-A15A-01058B263B92}" srcOrd="0" destOrd="0" presId="urn:microsoft.com/office/officeart/2005/8/layout/lProcess2"/>
    <dgm:cxn modelId="{A66D9D38-5C63-49F3-8F29-B80E893843AD}" type="presParOf" srcId="{74FA083F-F433-476A-A15A-01058B263B92}" destId="{BDF02DFF-7D7F-4137-9EB3-07C760843B86}" srcOrd="0" destOrd="0" presId="urn:microsoft.com/office/officeart/2005/8/layout/lProcess2"/>
    <dgm:cxn modelId="{C2BB305D-756C-4961-A8DA-9B62EE435F23}" type="presParOf" srcId="{74FA083F-F433-476A-A15A-01058B263B92}" destId="{8DE67F88-A92E-41C7-99FF-6C0E1117E529}" srcOrd="1" destOrd="0" presId="urn:microsoft.com/office/officeart/2005/8/layout/lProcess2"/>
    <dgm:cxn modelId="{AA585023-1ECE-4E7D-91A8-24422B04CC12}" type="presParOf" srcId="{74FA083F-F433-476A-A15A-01058B263B92}" destId="{DFA7855A-FB2A-45BE-A90F-6A7F4A7524FA}" srcOrd="2" destOrd="0" presId="urn:microsoft.com/office/officeart/2005/8/layout/lProcess2"/>
    <dgm:cxn modelId="{E332D434-BC5A-406C-B895-1E21D3A4844D}" type="presParOf" srcId="{74FA083F-F433-476A-A15A-01058B263B92}" destId="{17A0762B-0CFA-4FB9-8F37-BF1228EB0980}" srcOrd="3" destOrd="0" presId="urn:microsoft.com/office/officeart/2005/8/layout/lProcess2"/>
    <dgm:cxn modelId="{97F0EB2B-F319-4785-907A-D873CBC1231D}" type="presParOf" srcId="{74FA083F-F433-476A-A15A-01058B263B92}" destId="{F20EA7E8-E86A-44F1-AA5E-14AFA8468F25}" srcOrd="4" destOrd="0" presId="urn:microsoft.com/office/officeart/2005/8/layout/lProcess2"/>
    <dgm:cxn modelId="{8D48EBE9-0565-48B5-B069-5F8865DCF27F}" type="presParOf" srcId="{C7C69056-FA5A-4102-B819-C889AF197D79}" destId="{8A30A377-C185-4A61-92F4-6D2FD3C6AFFD}" srcOrd="3" destOrd="0" presId="urn:microsoft.com/office/officeart/2005/8/layout/lProcess2"/>
    <dgm:cxn modelId="{47A8C32E-6146-44E9-9F39-FF0AFC81EC2B}" type="presParOf" srcId="{C7C69056-FA5A-4102-B819-C889AF197D79}" destId="{E70C1756-91BA-4CC9-8116-D152DE2F722A}" srcOrd="4" destOrd="0" presId="urn:microsoft.com/office/officeart/2005/8/layout/lProcess2"/>
    <dgm:cxn modelId="{965B1919-5395-406F-A29A-732A82C2DF84}" type="presParOf" srcId="{E70C1756-91BA-4CC9-8116-D152DE2F722A}" destId="{E31E8FCC-18E8-48F1-ACD9-7383AC298211}" srcOrd="0" destOrd="0" presId="urn:microsoft.com/office/officeart/2005/8/layout/lProcess2"/>
    <dgm:cxn modelId="{8AD127F6-83EE-43A4-B6C1-A08C81831887}" type="presParOf" srcId="{E70C1756-91BA-4CC9-8116-D152DE2F722A}" destId="{5690537E-3032-4691-9CA4-A28E0A4EA723}" srcOrd="1" destOrd="0" presId="urn:microsoft.com/office/officeart/2005/8/layout/lProcess2"/>
    <dgm:cxn modelId="{40CC607A-9F26-4B13-80B5-20C8B52683C1}" type="presParOf" srcId="{E70C1756-91BA-4CC9-8116-D152DE2F722A}" destId="{5F52F988-FD1A-4DCC-AFC3-7A0F0819638D}" srcOrd="2" destOrd="0" presId="urn:microsoft.com/office/officeart/2005/8/layout/lProcess2"/>
    <dgm:cxn modelId="{34C54FDE-DB43-4B93-BB1E-0AF8EFD763F4}" type="presParOf" srcId="{5F52F988-FD1A-4DCC-AFC3-7A0F0819638D}" destId="{8625A05F-14AB-42D1-9AE3-5EE9FDA2BB29}" srcOrd="0" destOrd="0" presId="urn:microsoft.com/office/officeart/2005/8/layout/lProcess2"/>
    <dgm:cxn modelId="{6E2EF52F-7774-4842-918D-912D42D614D6}" type="presParOf" srcId="{8625A05F-14AB-42D1-9AE3-5EE9FDA2BB29}" destId="{C937CAE4-CF48-4E41-9553-567B8F627954}" srcOrd="0" destOrd="0" presId="urn:microsoft.com/office/officeart/2005/8/layout/lProcess2"/>
    <dgm:cxn modelId="{DE8A084B-74C4-4A0A-9D87-F9771F60A57D}" type="presParOf" srcId="{8625A05F-14AB-42D1-9AE3-5EE9FDA2BB29}" destId="{803FA58E-2FE4-407D-BF20-D34ADC7D0400}" srcOrd="1" destOrd="0" presId="urn:microsoft.com/office/officeart/2005/8/layout/lProcess2"/>
    <dgm:cxn modelId="{B95A529F-2FAB-4E71-B664-CB94F21E7D4D}" type="presParOf" srcId="{8625A05F-14AB-42D1-9AE3-5EE9FDA2BB29}" destId="{8DC1F98D-7EB0-4FAD-90EB-1E31DDCD641F}" srcOrd="2" destOrd="0" presId="urn:microsoft.com/office/officeart/2005/8/layout/lProcess2"/>
    <dgm:cxn modelId="{5B898172-8352-4FF1-A7A7-8B8851A16890}" type="presParOf" srcId="{8625A05F-14AB-42D1-9AE3-5EE9FDA2BB29}" destId="{2EFB4E7A-FDC7-4418-94D0-7B67C6603D03}" srcOrd="3" destOrd="0" presId="urn:microsoft.com/office/officeart/2005/8/layout/lProcess2"/>
    <dgm:cxn modelId="{C30D49CA-B13D-495F-AF3E-910FD87C9A15}" type="presParOf" srcId="{8625A05F-14AB-42D1-9AE3-5EE9FDA2BB29}" destId="{A7635722-25EF-4B99-8422-BA457DB523E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B71B3-45D3-4644-8239-97FC878C6303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61931F-15DD-4AA4-B9AF-D7F057D69D67}">
      <dgm:prSet phldrT="[Текст]"/>
      <dgm:spPr/>
      <dgm:t>
        <a:bodyPr/>
        <a:lstStyle/>
        <a:p>
          <a:r>
            <a:rPr lang="uk-UA" dirty="0" smtClean="0"/>
            <a:t>Необхідний обсяг фінансування на відновлення мереж – 225 млрд. грн</a:t>
          </a:r>
          <a:endParaRPr lang="ru-RU" dirty="0"/>
        </a:p>
      </dgm:t>
    </dgm:pt>
    <dgm:pt modelId="{737F6BCC-A85B-4FA7-813B-9E11FAC5145C}" type="parTrans" cxnId="{F864FBE6-C31B-4489-BEDC-6FC04F127C38}">
      <dgm:prSet/>
      <dgm:spPr/>
      <dgm:t>
        <a:bodyPr/>
        <a:lstStyle/>
        <a:p>
          <a:endParaRPr lang="ru-RU"/>
        </a:p>
      </dgm:t>
    </dgm:pt>
    <dgm:pt modelId="{6BF9538C-0A5F-4A06-AC41-A5EA00FA7453}" type="sibTrans" cxnId="{F864FBE6-C31B-4489-BEDC-6FC04F127C38}">
      <dgm:prSet/>
      <dgm:spPr/>
      <dgm:t>
        <a:bodyPr/>
        <a:lstStyle/>
        <a:p>
          <a:endParaRPr lang="ru-RU"/>
        </a:p>
      </dgm:t>
    </dgm:pt>
    <dgm:pt modelId="{F1D96844-E751-4821-8CC8-D5A9148B4E11}">
      <dgm:prSet phldrT="[Текст]"/>
      <dgm:spPr/>
      <dgm:t>
        <a:bodyPr/>
        <a:lstStyle/>
        <a:p>
          <a:r>
            <a:rPr lang="uk-UA" dirty="0" smtClean="0"/>
            <a:t>Наявний обсяг коштів (амортизація) -  358 млн. грн</a:t>
          </a:r>
          <a:endParaRPr lang="ru-RU" dirty="0"/>
        </a:p>
      </dgm:t>
    </dgm:pt>
    <dgm:pt modelId="{E69C7C6D-DED8-4197-BD9D-02D5052609F8}" type="parTrans" cxnId="{33DD9B8D-3A72-4010-A2BB-52D25768C74E}">
      <dgm:prSet/>
      <dgm:spPr/>
      <dgm:t>
        <a:bodyPr/>
        <a:lstStyle/>
        <a:p>
          <a:endParaRPr lang="ru-RU"/>
        </a:p>
      </dgm:t>
    </dgm:pt>
    <dgm:pt modelId="{85F2235E-8F6E-436C-A652-A8B7C0983D63}" type="sibTrans" cxnId="{33DD9B8D-3A72-4010-A2BB-52D25768C74E}">
      <dgm:prSet/>
      <dgm:spPr/>
      <dgm:t>
        <a:bodyPr/>
        <a:lstStyle/>
        <a:p>
          <a:endParaRPr lang="ru-RU"/>
        </a:p>
      </dgm:t>
    </dgm:pt>
    <dgm:pt modelId="{59C819A9-C08B-4498-A6BE-B7F35B2ACD87}">
      <dgm:prSet phldrT="[Текст]"/>
      <dgm:spPr/>
      <dgm:t>
        <a:bodyPr/>
        <a:lstStyle/>
        <a:p>
          <a:r>
            <a:rPr lang="uk-UA" dirty="0" smtClean="0"/>
            <a:t>Час на відновлення – 628 років</a:t>
          </a:r>
          <a:endParaRPr lang="ru-RU" dirty="0"/>
        </a:p>
      </dgm:t>
    </dgm:pt>
    <dgm:pt modelId="{04F18467-76F7-4103-A491-157A32FD98EF}" type="parTrans" cxnId="{045CC096-BCF7-414E-A968-1605197B9534}">
      <dgm:prSet/>
      <dgm:spPr/>
      <dgm:t>
        <a:bodyPr/>
        <a:lstStyle/>
        <a:p>
          <a:endParaRPr lang="ru-RU"/>
        </a:p>
      </dgm:t>
    </dgm:pt>
    <dgm:pt modelId="{5EA0ED39-A38C-41F9-B335-866A44029DF4}" type="sibTrans" cxnId="{045CC096-BCF7-414E-A968-1605197B9534}">
      <dgm:prSet/>
      <dgm:spPr/>
      <dgm:t>
        <a:bodyPr/>
        <a:lstStyle/>
        <a:p>
          <a:endParaRPr lang="ru-RU"/>
        </a:p>
      </dgm:t>
    </dgm:pt>
    <dgm:pt modelId="{99D49157-7E95-46DF-8694-DE446452F4B5}" type="pres">
      <dgm:prSet presAssocID="{269B71B3-45D3-4644-8239-97FC878C63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093FD-AF81-4B76-B953-3F59D1F462CC}" type="pres">
      <dgm:prSet presAssocID="{269B71B3-45D3-4644-8239-97FC878C6303}" presName="dummyMaxCanvas" presStyleCnt="0">
        <dgm:presLayoutVars/>
      </dgm:prSet>
      <dgm:spPr/>
    </dgm:pt>
    <dgm:pt modelId="{86AFB870-5C91-48E1-B6DB-E705B0A0B8DA}" type="pres">
      <dgm:prSet presAssocID="{269B71B3-45D3-4644-8239-97FC878C630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249D-6062-41DA-B344-EF3660931A88}" type="pres">
      <dgm:prSet presAssocID="{269B71B3-45D3-4644-8239-97FC878C63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59921-FCDE-4E56-83F0-C1BD2F1F347A}" type="pres">
      <dgm:prSet presAssocID="{269B71B3-45D3-4644-8239-97FC878C630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A9B1-2381-41D3-98F2-5ECE9A288EAB}" type="pres">
      <dgm:prSet presAssocID="{269B71B3-45D3-4644-8239-97FC878C63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D77F4-F72F-4682-940A-C077A6EC7B36}" type="pres">
      <dgm:prSet presAssocID="{269B71B3-45D3-4644-8239-97FC878C63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BD491-E345-4E09-865E-6BC343904C5D}" type="pres">
      <dgm:prSet presAssocID="{269B71B3-45D3-4644-8239-97FC878C63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2D127-50B9-48B5-89F4-70779216C35D}" type="pres">
      <dgm:prSet presAssocID="{269B71B3-45D3-4644-8239-97FC878C63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07F5-6929-4EEA-8F3D-D7A2E07D6CCF}" type="pres">
      <dgm:prSet presAssocID="{269B71B3-45D3-4644-8239-97FC878C63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CC096-BCF7-414E-A968-1605197B9534}" srcId="{269B71B3-45D3-4644-8239-97FC878C6303}" destId="{59C819A9-C08B-4498-A6BE-B7F35B2ACD87}" srcOrd="2" destOrd="0" parTransId="{04F18467-76F7-4103-A491-157A32FD98EF}" sibTransId="{5EA0ED39-A38C-41F9-B335-866A44029DF4}"/>
    <dgm:cxn modelId="{2BD1BAD6-4DA0-4CAE-9B52-D037AD5875CA}" type="presOf" srcId="{6BF9538C-0A5F-4A06-AC41-A5EA00FA7453}" destId="{09F6A9B1-2381-41D3-98F2-5ECE9A288EAB}" srcOrd="0" destOrd="0" presId="urn:microsoft.com/office/officeart/2005/8/layout/vProcess5"/>
    <dgm:cxn modelId="{034CA7F4-E888-48B5-A353-7C3EF4974F50}" type="presOf" srcId="{3661931F-15DD-4AA4-B9AF-D7F057D69D67}" destId="{C65BD491-E345-4E09-865E-6BC343904C5D}" srcOrd="1" destOrd="0" presId="urn:microsoft.com/office/officeart/2005/8/layout/vProcess5"/>
    <dgm:cxn modelId="{1D638249-F0DA-4AE0-8E59-0040436FD1C3}" type="presOf" srcId="{3661931F-15DD-4AA4-B9AF-D7F057D69D67}" destId="{86AFB870-5C91-48E1-B6DB-E705B0A0B8DA}" srcOrd="0" destOrd="0" presId="urn:microsoft.com/office/officeart/2005/8/layout/vProcess5"/>
    <dgm:cxn modelId="{69086324-5E7F-4960-8C42-F79020074A27}" type="presOf" srcId="{F1D96844-E751-4821-8CC8-D5A9148B4E11}" destId="{0392D127-50B9-48B5-89F4-70779216C35D}" srcOrd="1" destOrd="0" presId="urn:microsoft.com/office/officeart/2005/8/layout/vProcess5"/>
    <dgm:cxn modelId="{63C1A14E-563B-4C3B-885E-C3FAA420ABD0}" type="presOf" srcId="{59C819A9-C08B-4498-A6BE-B7F35B2ACD87}" destId="{93CC07F5-6929-4EEA-8F3D-D7A2E07D6CCF}" srcOrd="1" destOrd="0" presId="urn:microsoft.com/office/officeart/2005/8/layout/vProcess5"/>
    <dgm:cxn modelId="{6952DF1C-2E1B-4718-AD30-F728A6D78A2D}" type="presOf" srcId="{85F2235E-8F6E-436C-A652-A8B7C0983D63}" destId="{4FAD77F4-F72F-4682-940A-C077A6EC7B36}" srcOrd="0" destOrd="0" presId="urn:microsoft.com/office/officeart/2005/8/layout/vProcess5"/>
    <dgm:cxn modelId="{33DD9B8D-3A72-4010-A2BB-52D25768C74E}" srcId="{269B71B3-45D3-4644-8239-97FC878C6303}" destId="{F1D96844-E751-4821-8CC8-D5A9148B4E11}" srcOrd="1" destOrd="0" parTransId="{E69C7C6D-DED8-4197-BD9D-02D5052609F8}" sibTransId="{85F2235E-8F6E-436C-A652-A8B7C0983D63}"/>
    <dgm:cxn modelId="{5526BBDF-538D-431F-81DC-468CA437332B}" type="presOf" srcId="{269B71B3-45D3-4644-8239-97FC878C6303}" destId="{99D49157-7E95-46DF-8694-DE446452F4B5}" srcOrd="0" destOrd="0" presId="urn:microsoft.com/office/officeart/2005/8/layout/vProcess5"/>
    <dgm:cxn modelId="{37505AF6-0BC8-45A0-B3A8-E5F25E9D19FE}" type="presOf" srcId="{F1D96844-E751-4821-8CC8-D5A9148B4E11}" destId="{5F59249D-6062-41DA-B344-EF3660931A88}" srcOrd="0" destOrd="0" presId="urn:microsoft.com/office/officeart/2005/8/layout/vProcess5"/>
    <dgm:cxn modelId="{2383DD8F-46A9-4E4C-BEF8-E5FAF6F32067}" type="presOf" srcId="{59C819A9-C08B-4498-A6BE-B7F35B2ACD87}" destId="{4ED59921-FCDE-4E56-83F0-C1BD2F1F347A}" srcOrd="0" destOrd="0" presId="urn:microsoft.com/office/officeart/2005/8/layout/vProcess5"/>
    <dgm:cxn modelId="{F864FBE6-C31B-4489-BEDC-6FC04F127C38}" srcId="{269B71B3-45D3-4644-8239-97FC878C6303}" destId="{3661931F-15DD-4AA4-B9AF-D7F057D69D67}" srcOrd="0" destOrd="0" parTransId="{737F6BCC-A85B-4FA7-813B-9E11FAC5145C}" sibTransId="{6BF9538C-0A5F-4A06-AC41-A5EA00FA7453}"/>
    <dgm:cxn modelId="{A53EBF20-D04C-4E8F-B66A-D204DE1ED827}" type="presParOf" srcId="{99D49157-7E95-46DF-8694-DE446452F4B5}" destId="{E6C093FD-AF81-4B76-B953-3F59D1F462CC}" srcOrd="0" destOrd="0" presId="urn:microsoft.com/office/officeart/2005/8/layout/vProcess5"/>
    <dgm:cxn modelId="{AA6B1D2E-C664-4544-AD74-AE44F5C1D9FA}" type="presParOf" srcId="{99D49157-7E95-46DF-8694-DE446452F4B5}" destId="{86AFB870-5C91-48E1-B6DB-E705B0A0B8DA}" srcOrd="1" destOrd="0" presId="urn:microsoft.com/office/officeart/2005/8/layout/vProcess5"/>
    <dgm:cxn modelId="{D50D2260-094C-4B15-83C3-CDD905DA3711}" type="presParOf" srcId="{99D49157-7E95-46DF-8694-DE446452F4B5}" destId="{5F59249D-6062-41DA-B344-EF3660931A88}" srcOrd="2" destOrd="0" presId="urn:microsoft.com/office/officeart/2005/8/layout/vProcess5"/>
    <dgm:cxn modelId="{6CF8670A-7846-49E2-9543-5603DDE03339}" type="presParOf" srcId="{99D49157-7E95-46DF-8694-DE446452F4B5}" destId="{4ED59921-FCDE-4E56-83F0-C1BD2F1F347A}" srcOrd="3" destOrd="0" presId="urn:microsoft.com/office/officeart/2005/8/layout/vProcess5"/>
    <dgm:cxn modelId="{CDED9852-F467-47A1-8FBD-538023F933A8}" type="presParOf" srcId="{99D49157-7E95-46DF-8694-DE446452F4B5}" destId="{09F6A9B1-2381-41D3-98F2-5ECE9A288EAB}" srcOrd="4" destOrd="0" presId="urn:microsoft.com/office/officeart/2005/8/layout/vProcess5"/>
    <dgm:cxn modelId="{552CC284-1B54-47E2-AB66-3D780EF10029}" type="presParOf" srcId="{99D49157-7E95-46DF-8694-DE446452F4B5}" destId="{4FAD77F4-F72F-4682-940A-C077A6EC7B36}" srcOrd="5" destOrd="0" presId="urn:microsoft.com/office/officeart/2005/8/layout/vProcess5"/>
    <dgm:cxn modelId="{11D27F83-6314-44EB-A998-19880EF98641}" type="presParOf" srcId="{99D49157-7E95-46DF-8694-DE446452F4B5}" destId="{C65BD491-E345-4E09-865E-6BC343904C5D}" srcOrd="6" destOrd="0" presId="urn:microsoft.com/office/officeart/2005/8/layout/vProcess5"/>
    <dgm:cxn modelId="{D8732C52-72B8-4A0A-A86C-CDD6BC0BCFEE}" type="presParOf" srcId="{99D49157-7E95-46DF-8694-DE446452F4B5}" destId="{0392D127-50B9-48B5-89F4-70779216C35D}" srcOrd="7" destOrd="0" presId="urn:microsoft.com/office/officeart/2005/8/layout/vProcess5"/>
    <dgm:cxn modelId="{11F3665B-8D18-4274-90D4-B3EA8E8352BB}" type="presParOf" srcId="{99D49157-7E95-46DF-8694-DE446452F4B5}" destId="{93CC07F5-6929-4EEA-8F3D-D7A2E07D6C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B71B3-45D3-4644-8239-97FC878C6303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61931F-15DD-4AA4-B9AF-D7F057D69D67}">
      <dgm:prSet phldrT="[Текст]"/>
      <dgm:spPr/>
      <dgm:t>
        <a:bodyPr/>
        <a:lstStyle/>
        <a:p>
          <a:r>
            <a:rPr lang="uk-UA" dirty="0" smtClean="0"/>
            <a:t>Необхідний обсяг фінансування на відновлення мереж – 95 млрд. грн</a:t>
          </a:r>
          <a:endParaRPr lang="ru-RU" dirty="0"/>
        </a:p>
      </dgm:t>
    </dgm:pt>
    <dgm:pt modelId="{737F6BCC-A85B-4FA7-813B-9E11FAC5145C}" type="parTrans" cxnId="{F864FBE6-C31B-4489-BEDC-6FC04F127C38}">
      <dgm:prSet/>
      <dgm:spPr/>
      <dgm:t>
        <a:bodyPr/>
        <a:lstStyle/>
        <a:p>
          <a:endParaRPr lang="ru-RU"/>
        </a:p>
      </dgm:t>
    </dgm:pt>
    <dgm:pt modelId="{6BF9538C-0A5F-4A06-AC41-A5EA00FA7453}" type="sibTrans" cxnId="{F864FBE6-C31B-4489-BEDC-6FC04F127C38}">
      <dgm:prSet/>
      <dgm:spPr/>
      <dgm:t>
        <a:bodyPr/>
        <a:lstStyle/>
        <a:p>
          <a:endParaRPr lang="ru-RU"/>
        </a:p>
      </dgm:t>
    </dgm:pt>
    <dgm:pt modelId="{F1D96844-E751-4821-8CC8-D5A9148B4E11}">
      <dgm:prSet phldrT="[Текст]"/>
      <dgm:spPr/>
      <dgm:t>
        <a:bodyPr/>
        <a:lstStyle/>
        <a:p>
          <a:r>
            <a:rPr lang="uk-UA" dirty="0" smtClean="0"/>
            <a:t>Наявний обсяг коштів (амортизація) -  390 млн. грн</a:t>
          </a:r>
          <a:endParaRPr lang="ru-RU" dirty="0"/>
        </a:p>
      </dgm:t>
    </dgm:pt>
    <dgm:pt modelId="{E69C7C6D-DED8-4197-BD9D-02D5052609F8}" type="parTrans" cxnId="{33DD9B8D-3A72-4010-A2BB-52D25768C74E}">
      <dgm:prSet/>
      <dgm:spPr/>
      <dgm:t>
        <a:bodyPr/>
        <a:lstStyle/>
        <a:p>
          <a:endParaRPr lang="ru-RU"/>
        </a:p>
      </dgm:t>
    </dgm:pt>
    <dgm:pt modelId="{85F2235E-8F6E-436C-A652-A8B7C0983D63}" type="sibTrans" cxnId="{33DD9B8D-3A72-4010-A2BB-52D25768C74E}">
      <dgm:prSet/>
      <dgm:spPr/>
      <dgm:t>
        <a:bodyPr/>
        <a:lstStyle/>
        <a:p>
          <a:endParaRPr lang="ru-RU"/>
        </a:p>
      </dgm:t>
    </dgm:pt>
    <dgm:pt modelId="{59C819A9-C08B-4498-A6BE-B7F35B2ACD87}">
      <dgm:prSet phldrT="[Текст]"/>
      <dgm:spPr/>
      <dgm:t>
        <a:bodyPr/>
        <a:lstStyle/>
        <a:p>
          <a:r>
            <a:rPr lang="uk-UA" dirty="0" smtClean="0"/>
            <a:t>Час на відновлення – 244 роки</a:t>
          </a:r>
          <a:endParaRPr lang="ru-RU" dirty="0"/>
        </a:p>
      </dgm:t>
    </dgm:pt>
    <dgm:pt modelId="{04F18467-76F7-4103-A491-157A32FD98EF}" type="parTrans" cxnId="{045CC096-BCF7-414E-A968-1605197B9534}">
      <dgm:prSet/>
      <dgm:spPr/>
      <dgm:t>
        <a:bodyPr/>
        <a:lstStyle/>
        <a:p>
          <a:endParaRPr lang="ru-RU"/>
        </a:p>
      </dgm:t>
    </dgm:pt>
    <dgm:pt modelId="{5EA0ED39-A38C-41F9-B335-866A44029DF4}" type="sibTrans" cxnId="{045CC096-BCF7-414E-A968-1605197B9534}">
      <dgm:prSet/>
      <dgm:spPr/>
      <dgm:t>
        <a:bodyPr/>
        <a:lstStyle/>
        <a:p>
          <a:endParaRPr lang="ru-RU"/>
        </a:p>
      </dgm:t>
    </dgm:pt>
    <dgm:pt modelId="{99D49157-7E95-46DF-8694-DE446452F4B5}" type="pres">
      <dgm:prSet presAssocID="{269B71B3-45D3-4644-8239-97FC878C63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093FD-AF81-4B76-B953-3F59D1F462CC}" type="pres">
      <dgm:prSet presAssocID="{269B71B3-45D3-4644-8239-97FC878C6303}" presName="dummyMaxCanvas" presStyleCnt="0">
        <dgm:presLayoutVars/>
      </dgm:prSet>
      <dgm:spPr/>
    </dgm:pt>
    <dgm:pt modelId="{86AFB870-5C91-48E1-B6DB-E705B0A0B8DA}" type="pres">
      <dgm:prSet presAssocID="{269B71B3-45D3-4644-8239-97FC878C630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249D-6062-41DA-B344-EF3660931A88}" type="pres">
      <dgm:prSet presAssocID="{269B71B3-45D3-4644-8239-97FC878C63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59921-FCDE-4E56-83F0-C1BD2F1F347A}" type="pres">
      <dgm:prSet presAssocID="{269B71B3-45D3-4644-8239-97FC878C630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A9B1-2381-41D3-98F2-5ECE9A288EAB}" type="pres">
      <dgm:prSet presAssocID="{269B71B3-45D3-4644-8239-97FC878C63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D77F4-F72F-4682-940A-C077A6EC7B36}" type="pres">
      <dgm:prSet presAssocID="{269B71B3-45D3-4644-8239-97FC878C63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BD491-E345-4E09-865E-6BC343904C5D}" type="pres">
      <dgm:prSet presAssocID="{269B71B3-45D3-4644-8239-97FC878C63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2D127-50B9-48B5-89F4-70779216C35D}" type="pres">
      <dgm:prSet presAssocID="{269B71B3-45D3-4644-8239-97FC878C63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07F5-6929-4EEA-8F3D-D7A2E07D6CCF}" type="pres">
      <dgm:prSet presAssocID="{269B71B3-45D3-4644-8239-97FC878C63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44251-915A-4049-B95A-53548C46FA0D}" type="presOf" srcId="{3661931F-15DD-4AA4-B9AF-D7F057D69D67}" destId="{86AFB870-5C91-48E1-B6DB-E705B0A0B8DA}" srcOrd="0" destOrd="0" presId="urn:microsoft.com/office/officeart/2005/8/layout/vProcess5"/>
    <dgm:cxn modelId="{33DD9B8D-3A72-4010-A2BB-52D25768C74E}" srcId="{269B71B3-45D3-4644-8239-97FC878C6303}" destId="{F1D96844-E751-4821-8CC8-D5A9148B4E11}" srcOrd="1" destOrd="0" parTransId="{E69C7C6D-DED8-4197-BD9D-02D5052609F8}" sibTransId="{85F2235E-8F6E-436C-A652-A8B7C0983D63}"/>
    <dgm:cxn modelId="{3D4B9514-EDB3-4EB3-A243-FCEADA0A3202}" type="presOf" srcId="{6BF9538C-0A5F-4A06-AC41-A5EA00FA7453}" destId="{09F6A9B1-2381-41D3-98F2-5ECE9A288EAB}" srcOrd="0" destOrd="0" presId="urn:microsoft.com/office/officeart/2005/8/layout/vProcess5"/>
    <dgm:cxn modelId="{56124016-A7FA-4799-8D9C-1062A8C4E5E9}" type="presOf" srcId="{59C819A9-C08B-4498-A6BE-B7F35B2ACD87}" destId="{4ED59921-FCDE-4E56-83F0-C1BD2F1F347A}" srcOrd="0" destOrd="0" presId="urn:microsoft.com/office/officeart/2005/8/layout/vProcess5"/>
    <dgm:cxn modelId="{27B165CB-D80E-4E63-8A6E-0C8FD471C50D}" type="presOf" srcId="{85F2235E-8F6E-436C-A652-A8B7C0983D63}" destId="{4FAD77F4-F72F-4682-940A-C077A6EC7B36}" srcOrd="0" destOrd="0" presId="urn:microsoft.com/office/officeart/2005/8/layout/vProcess5"/>
    <dgm:cxn modelId="{045CC096-BCF7-414E-A968-1605197B9534}" srcId="{269B71B3-45D3-4644-8239-97FC878C6303}" destId="{59C819A9-C08B-4498-A6BE-B7F35B2ACD87}" srcOrd="2" destOrd="0" parTransId="{04F18467-76F7-4103-A491-157A32FD98EF}" sibTransId="{5EA0ED39-A38C-41F9-B335-866A44029DF4}"/>
    <dgm:cxn modelId="{9CC36122-936E-4430-A39F-D1CEC043AE8A}" type="presOf" srcId="{F1D96844-E751-4821-8CC8-D5A9148B4E11}" destId="{5F59249D-6062-41DA-B344-EF3660931A88}" srcOrd="0" destOrd="0" presId="urn:microsoft.com/office/officeart/2005/8/layout/vProcess5"/>
    <dgm:cxn modelId="{12761728-06B1-4922-8AA2-687ABBC19E58}" type="presOf" srcId="{269B71B3-45D3-4644-8239-97FC878C6303}" destId="{99D49157-7E95-46DF-8694-DE446452F4B5}" srcOrd="0" destOrd="0" presId="urn:microsoft.com/office/officeart/2005/8/layout/vProcess5"/>
    <dgm:cxn modelId="{D76522A1-E590-4C52-BE72-48AF3B21A19A}" type="presOf" srcId="{F1D96844-E751-4821-8CC8-D5A9148B4E11}" destId="{0392D127-50B9-48B5-89F4-70779216C35D}" srcOrd="1" destOrd="0" presId="urn:microsoft.com/office/officeart/2005/8/layout/vProcess5"/>
    <dgm:cxn modelId="{F864FBE6-C31B-4489-BEDC-6FC04F127C38}" srcId="{269B71B3-45D3-4644-8239-97FC878C6303}" destId="{3661931F-15DD-4AA4-B9AF-D7F057D69D67}" srcOrd="0" destOrd="0" parTransId="{737F6BCC-A85B-4FA7-813B-9E11FAC5145C}" sibTransId="{6BF9538C-0A5F-4A06-AC41-A5EA00FA7453}"/>
    <dgm:cxn modelId="{0EDFEE7B-2E6D-4770-B371-69A13C6C17D6}" type="presOf" srcId="{59C819A9-C08B-4498-A6BE-B7F35B2ACD87}" destId="{93CC07F5-6929-4EEA-8F3D-D7A2E07D6CCF}" srcOrd="1" destOrd="0" presId="urn:microsoft.com/office/officeart/2005/8/layout/vProcess5"/>
    <dgm:cxn modelId="{D4334E8C-0DDE-4F85-89E4-8AECDF4AAB1B}" type="presOf" srcId="{3661931F-15DD-4AA4-B9AF-D7F057D69D67}" destId="{C65BD491-E345-4E09-865E-6BC343904C5D}" srcOrd="1" destOrd="0" presId="urn:microsoft.com/office/officeart/2005/8/layout/vProcess5"/>
    <dgm:cxn modelId="{149569FC-44E6-4350-A0B5-5CD907B59706}" type="presParOf" srcId="{99D49157-7E95-46DF-8694-DE446452F4B5}" destId="{E6C093FD-AF81-4B76-B953-3F59D1F462CC}" srcOrd="0" destOrd="0" presId="urn:microsoft.com/office/officeart/2005/8/layout/vProcess5"/>
    <dgm:cxn modelId="{F2C8405B-5117-48BE-A4D4-0B2ECCC35C54}" type="presParOf" srcId="{99D49157-7E95-46DF-8694-DE446452F4B5}" destId="{86AFB870-5C91-48E1-B6DB-E705B0A0B8DA}" srcOrd="1" destOrd="0" presId="urn:microsoft.com/office/officeart/2005/8/layout/vProcess5"/>
    <dgm:cxn modelId="{D4B54E67-11FC-4CD1-91E1-B0107D39EFBC}" type="presParOf" srcId="{99D49157-7E95-46DF-8694-DE446452F4B5}" destId="{5F59249D-6062-41DA-B344-EF3660931A88}" srcOrd="2" destOrd="0" presId="urn:microsoft.com/office/officeart/2005/8/layout/vProcess5"/>
    <dgm:cxn modelId="{CF3A9BB6-E02A-4346-B9AD-B909600A61A1}" type="presParOf" srcId="{99D49157-7E95-46DF-8694-DE446452F4B5}" destId="{4ED59921-FCDE-4E56-83F0-C1BD2F1F347A}" srcOrd="3" destOrd="0" presId="urn:microsoft.com/office/officeart/2005/8/layout/vProcess5"/>
    <dgm:cxn modelId="{DED4C3AF-1190-4C55-9497-7FEE73FE2460}" type="presParOf" srcId="{99D49157-7E95-46DF-8694-DE446452F4B5}" destId="{09F6A9B1-2381-41D3-98F2-5ECE9A288EAB}" srcOrd="4" destOrd="0" presId="urn:microsoft.com/office/officeart/2005/8/layout/vProcess5"/>
    <dgm:cxn modelId="{A8A4D3F2-15A3-4E7A-8EA0-3E8ECC787153}" type="presParOf" srcId="{99D49157-7E95-46DF-8694-DE446452F4B5}" destId="{4FAD77F4-F72F-4682-940A-C077A6EC7B36}" srcOrd="5" destOrd="0" presId="urn:microsoft.com/office/officeart/2005/8/layout/vProcess5"/>
    <dgm:cxn modelId="{FEF6F273-FC13-43FC-8110-E45A7E9ACDFE}" type="presParOf" srcId="{99D49157-7E95-46DF-8694-DE446452F4B5}" destId="{C65BD491-E345-4E09-865E-6BC343904C5D}" srcOrd="6" destOrd="0" presId="urn:microsoft.com/office/officeart/2005/8/layout/vProcess5"/>
    <dgm:cxn modelId="{091BEEAD-80B0-4C21-B947-0191D7C8D4E5}" type="presParOf" srcId="{99D49157-7E95-46DF-8694-DE446452F4B5}" destId="{0392D127-50B9-48B5-89F4-70779216C35D}" srcOrd="7" destOrd="0" presId="urn:microsoft.com/office/officeart/2005/8/layout/vProcess5"/>
    <dgm:cxn modelId="{6AF4A984-E2ED-4157-9BC4-2A1856DFA97D}" type="presParOf" srcId="{99D49157-7E95-46DF-8694-DE446452F4B5}" destId="{93CC07F5-6929-4EEA-8F3D-D7A2E07D6C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20A17-3F30-4F6D-ABE3-9059875B277A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29716A-58A4-45E1-98A1-D59973C1D664}">
      <dgm:prSet phldrT="[Текст]"/>
      <dgm:spPr/>
      <dgm:t>
        <a:bodyPr/>
        <a:lstStyle/>
        <a:p>
          <a:r>
            <a:rPr lang="ru-RU" b="0" i="0" dirty="0" err="1" smtClean="0"/>
            <a:t>ДСанПіН</a:t>
          </a:r>
          <a:r>
            <a:rPr lang="ru-RU" b="0" i="0" dirty="0" smtClean="0"/>
            <a:t> 2.2.4-171-10</a:t>
          </a:r>
          <a:endParaRPr lang="ru-RU" dirty="0"/>
        </a:p>
      </dgm:t>
    </dgm:pt>
    <dgm:pt modelId="{133CDC48-5EC5-4201-9D66-D2ECCF1D45C3}" type="parTrans" cxnId="{A9358487-96BD-4B04-8F84-C9B1BB909346}">
      <dgm:prSet/>
      <dgm:spPr/>
      <dgm:t>
        <a:bodyPr/>
        <a:lstStyle/>
        <a:p>
          <a:endParaRPr lang="ru-RU"/>
        </a:p>
      </dgm:t>
    </dgm:pt>
    <dgm:pt modelId="{AB22F19E-1FF7-4CBB-BAAD-9961DA5371E9}" type="sibTrans" cxnId="{A9358487-96BD-4B04-8F84-C9B1BB909346}">
      <dgm:prSet/>
      <dgm:spPr/>
      <dgm:t>
        <a:bodyPr/>
        <a:lstStyle/>
        <a:p>
          <a:endParaRPr lang="ru-RU"/>
        </a:p>
      </dgm:t>
    </dgm:pt>
    <dgm:pt modelId="{83753464-4A52-43F2-B14F-C139FA794290}">
      <dgm:prSet phldrT="[Текст]"/>
      <dgm:spPr/>
      <dgm:t>
        <a:bodyPr/>
        <a:lstStyle/>
        <a:p>
          <a:r>
            <a:rPr lang="uk-UA" dirty="0" smtClean="0"/>
            <a:t>8 </a:t>
          </a:r>
          <a:r>
            <a:rPr lang="uk-UA" dirty="0" smtClean="0"/>
            <a:t>млрд. ЄВРО</a:t>
          </a:r>
          <a:endParaRPr lang="ru-RU" dirty="0"/>
        </a:p>
      </dgm:t>
    </dgm:pt>
    <dgm:pt modelId="{6164B5D8-CDE0-416B-A14D-2EDB0490C997}" type="parTrans" cxnId="{63927F3E-2655-4DB8-99CF-7795AA0F8653}">
      <dgm:prSet/>
      <dgm:spPr/>
      <dgm:t>
        <a:bodyPr/>
        <a:lstStyle/>
        <a:p>
          <a:endParaRPr lang="ru-RU"/>
        </a:p>
      </dgm:t>
    </dgm:pt>
    <dgm:pt modelId="{88A4F006-5BA6-43AD-9C5B-F9810ECFE554}" type="sibTrans" cxnId="{63927F3E-2655-4DB8-99CF-7795AA0F8653}">
      <dgm:prSet/>
      <dgm:spPr/>
      <dgm:t>
        <a:bodyPr/>
        <a:lstStyle/>
        <a:p>
          <a:endParaRPr lang="ru-RU"/>
        </a:p>
      </dgm:t>
    </dgm:pt>
    <dgm:pt modelId="{597BBBDE-DAA3-4BFC-917E-5668D26A7B05}">
      <dgm:prSet phldrT="[Текст]"/>
      <dgm:spPr/>
      <dgm:t>
        <a:bodyPr/>
        <a:lstStyle/>
        <a:p>
          <a:r>
            <a:rPr lang="uk-UA" dirty="0" smtClean="0"/>
            <a:t>7 років</a:t>
          </a:r>
          <a:endParaRPr lang="ru-RU" dirty="0"/>
        </a:p>
      </dgm:t>
    </dgm:pt>
    <dgm:pt modelId="{3204E841-B734-49F2-8ED3-A50FDF699D1D}" type="parTrans" cxnId="{514D8120-91F4-4F38-B3F3-BB1636DB70E7}">
      <dgm:prSet/>
      <dgm:spPr/>
      <dgm:t>
        <a:bodyPr/>
        <a:lstStyle/>
        <a:p>
          <a:endParaRPr lang="ru-RU"/>
        </a:p>
      </dgm:t>
    </dgm:pt>
    <dgm:pt modelId="{41BC8F74-E4DC-45E3-ABB8-AAA9ADD068AB}" type="sibTrans" cxnId="{514D8120-91F4-4F38-B3F3-BB1636DB70E7}">
      <dgm:prSet/>
      <dgm:spPr/>
      <dgm:t>
        <a:bodyPr/>
        <a:lstStyle/>
        <a:p>
          <a:endParaRPr lang="ru-RU"/>
        </a:p>
      </dgm:t>
    </dgm:pt>
    <dgm:pt modelId="{1F875222-FEB8-4FA7-8E4B-1FD7C65B690D}" type="pres">
      <dgm:prSet presAssocID="{EFB20A17-3F30-4F6D-ABE3-9059875B27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7462C-C13C-4161-BFF4-146907534615}" type="pres">
      <dgm:prSet presAssocID="{0B29716A-58A4-45E1-98A1-D59973C1D664}" presName="centerShape" presStyleLbl="node0" presStyleIdx="0" presStyleCnt="1"/>
      <dgm:spPr/>
      <dgm:t>
        <a:bodyPr/>
        <a:lstStyle/>
        <a:p>
          <a:endParaRPr lang="ru-RU"/>
        </a:p>
      </dgm:t>
    </dgm:pt>
    <dgm:pt modelId="{75A7A04E-C160-483C-AC7A-59FD0250AA11}" type="pres">
      <dgm:prSet presAssocID="{6164B5D8-CDE0-416B-A14D-2EDB0490C99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F93377C-257F-4A2D-BCF2-C2BBB9AFD754}" type="pres">
      <dgm:prSet presAssocID="{83753464-4A52-43F2-B14F-C139FA79429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D05C4-C282-464B-BDA7-7EED7AB3ACEF}" type="pres">
      <dgm:prSet presAssocID="{3204E841-B734-49F2-8ED3-A50FDF699D1D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282D5D-98BC-4F16-B87B-02560BF11225}" type="pres">
      <dgm:prSet presAssocID="{597BBBDE-DAA3-4BFC-917E-5668D26A7B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D8120-91F4-4F38-B3F3-BB1636DB70E7}" srcId="{0B29716A-58A4-45E1-98A1-D59973C1D664}" destId="{597BBBDE-DAA3-4BFC-917E-5668D26A7B05}" srcOrd="1" destOrd="0" parTransId="{3204E841-B734-49F2-8ED3-A50FDF699D1D}" sibTransId="{41BC8F74-E4DC-45E3-ABB8-AAA9ADD068AB}"/>
    <dgm:cxn modelId="{A9358487-96BD-4B04-8F84-C9B1BB909346}" srcId="{EFB20A17-3F30-4F6D-ABE3-9059875B277A}" destId="{0B29716A-58A4-45E1-98A1-D59973C1D664}" srcOrd="0" destOrd="0" parTransId="{133CDC48-5EC5-4201-9D66-D2ECCF1D45C3}" sibTransId="{AB22F19E-1FF7-4CBB-BAAD-9961DA5371E9}"/>
    <dgm:cxn modelId="{3FDD7AEE-CF0E-4D8C-B66F-CAECF771FCCD}" type="presOf" srcId="{597BBBDE-DAA3-4BFC-917E-5668D26A7B05}" destId="{D6282D5D-98BC-4F16-B87B-02560BF11225}" srcOrd="0" destOrd="0" presId="urn:microsoft.com/office/officeart/2005/8/layout/radial4"/>
    <dgm:cxn modelId="{63927F3E-2655-4DB8-99CF-7795AA0F8653}" srcId="{0B29716A-58A4-45E1-98A1-D59973C1D664}" destId="{83753464-4A52-43F2-B14F-C139FA794290}" srcOrd="0" destOrd="0" parTransId="{6164B5D8-CDE0-416B-A14D-2EDB0490C997}" sibTransId="{88A4F006-5BA6-43AD-9C5B-F9810ECFE554}"/>
    <dgm:cxn modelId="{2FA801D4-952F-4E11-B807-05312789BAD6}" type="presOf" srcId="{3204E841-B734-49F2-8ED3-A50FDF699D1D}" destId="{B4DD05C4-C282-464B-BDA7-7EED7AB3ACEF}" srcOrd="0" destOrd="0" presId="urn:microsoft.com/office/officeart/2005/8/layout/radial4"/>
    <dgm:cxn modelId="{99664AA8-5038-4E95-8E80-330C8AF3E472}" type="presOf" srcId="{0B29716A-58A4-45E1-98A1-D59973C1D664}" destId="{B507462C-C13C-4161-BFF4-146907534615}" srcOrd="0" destOrd="0" presId="urn:microsoft.com/office/officeart/2005/8/layout/radial4"/>
    <dgm:cxn modelId="{99B47E4F-4440-49B4-AC03-552871EC2171}" type="presOf" srcId="{EFB20A17-3F30-4F6D-ABE3-9059875B277A}" destId="{1F875222-FEB8-4FA7-8E4B-1FD7C65B690D}" srcOrd="0" destOrd="0" presId="urn:microsoft.com/office/officeart/2005/8/layout/radial4"/>
    <dgm:cxn modelId="{BC18D3E1-4A43-40EF-9449-E15BF39B5CEE}" type="presOf" srcId="{6164B5D8-CDE0-416B-A14D-2EDB0490C997}" destId="{75A7A04E-C160-483C-AC7A-59FD0250AA11}" srcOrd="0" destOrd="0" presId="urn:microsoft.com/office/officeart/2005/8/layout/radial4"/>
    <dgm:cxn modelId="{0E1C8C22-2E5A-4299-B388-261023CF7181}" type="presOf" srcId="{83753464-4A52-43F2-B14F-C139FA794290}" destId="{3F93377C-257F-4A2D-BCF2-C2BBB9AFD754}" srcOrd="0" destOrd="0" presId="urn:microsoft.com/office/officeart/2005/8/layout/radial4"/>
    <dgm:cxn modelId="{96BD5E98-3EDC-49A9-A19C-46B2C6C186D5}" type="presParOf" srcId="{1F875222-FEB8-4FA7-8E4B-1FD7C65B690D}" destId="{B507462C-C13C-4161-BFF4-146907534615}" srcOrd="0" destOrd="0" presId="urn:microsoft.com/office/officeart/2005/8/layout/radial4"/>
    <dgm:cxn modelId="{2E9922D0-FB00-4D9E-B706-04E001986C27}" type="presParOf" srcId="{1F875222-FEB8-4FA7-8E4B-1FD7C65B690D}" destId="{75A7A04E-C160-483C-AC7A-59FD0250AA11}" srcOrd="1" destOrd="0" presId="urn:microsoft.com/office/officeart/2005/8/layout/radial4"/>
    <dgm:cxn modelId="{E978FF48-0C5E-4718-BB08-0BA2555077A5}" type="presParOf" srcId="{1F875222-FEB8-4FA7-8E4B-1FD7C65B690D}" destId="{3F93377C-257F-4A2D-BCF2-C2BBB9AFD754}" srcOrd="2" destOrd="0" presId="urn:microsoft.com/office/officeart/2005/8/layout/radial4"/>
    <dgm:cxn modelId="{BD3B9D8A-663B-48E9-A2DF-89388A326EA5}" type="presParOf" srcId="{1F875222-FEB8-4FA7-8E4B-1FD7C65B690D}" destId="{B4DD05C4-C282-464B-BDA7-7EED7AB3ACEF}" srcOrd="3" destOrd="0" presId="urn:microsoft.com/office/officeart/2005/8/layout/radial4"/>
    <dgm:cxn modelId="{63D84A9C-C8E7-4A8A-9034-35DB6A8A6793}" type="presParOf" srcId="{1F875222-FEB8-4FA7-8E4B-1FD7C65B690D}" destId="{D6282D5D-98BC-4F16-B87B-02560BF1122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20A17-3F30-4F6D-ABE3-9059875B277A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29716A-58A4-45E1-98A1-D59973C1D664}">
      <dgm:prSet phldrT="[Текст]"/>
      <dgm:spPr/>
      <dgm:t>
        <a:bodyPr/>
        <a:lstStyle/>
        <a:p>
          <a:r>
            <a:rPr lang="ru-RU" b="0" i="0" dirty="0" smtClean="0"/>
            <a:t>ГДК на </a:t>
          </a:r>
          <a:r>
            <a:rPr lang="ru-RU" b="0" i="0" dirty="0" err="1" smtClean="0"/>
            <a:t>скиді</a:t>
          </a:r>
          <a:r>
            <a:rPr lang="ru-RU" b="0" i="0" dirty="0" smtClean="0"/>
            <a:t> за ЕС стандартами</a:t>
          </a:r>
          <a:endParaRPr lang="ru-RU" dirty="0"/>
        </a:p>
      </dgm:t>
    </dgm:pt>
    <dgm:pt modelId="{133CDC48-5EC5-4201-9D66-D2ECCF1D45C3}" type="parTrans" cxnId="{A9358487-96BD-4B04-8F84-C9B1BB909346}">
      <dgm:prSet/>
      <dgm:spPr/>
      <dgm:t>
        <a:bodyPr/>
        <a:lstStyle/>
        <a:p>
          <a:endParaRPr lang="ru-RU"/>
        </a:p>
      </dgm:t>
    </dgm:pt>
    <dgm:pt modelId="{AB22F19E-1FF7-4CBB-BAAD-9961DA5371E9}" type="sibTrans" cxnId="{A9358487-96BD-4B04-8F84-C9B1BB909346}">
      <dgm:prSet/>
      <dgm:spPr/>
      <dgm:t>
        <a:bodyPr/>
        <a:lstStyle/>
        <a:p>
          <a:endParaRPr lang="ru-RU"/>
        </a:p>
      </dgm:t>
    </dgm:pt>
    <dgm:pt modelId="{83753464-4A52-43F2-B14F-C139FA794290}">
      <dgm:prSet phldrT="[Текст]"/>
      <dgm:spPr/>
      <dgm:t>
        <a:bodyPr/>
        <a:lstStyle/>
        <a:p>
          <a:r>
            <a:rPr lang="uk-UA" dirty="0" smtClean="0"/>
            <a:t>8 </a:t>
          </a:r>
          <a:r>
            <a:rPr lang="uk-UA" dirty="0" smtClean="0"/>
            <a:t>млрд. ЄВРО</a:t>
          </a:r>
          <a:endParaRPr lang="ru-RU" dirty="0"/>
        </a:p>
      </dgm:t>
    </dgm:pt>
    <dgm:pt modelId="{6164B5D8-CDE0-416B-A14D-2EDB0490C997}" type="parTrans" cxnId="{63927F3E-2655-4DB8-99CF-7795AA0F8653}">
      <dgm:prSet/>
      <dgm:spPr/>
      <dgm:t>
        <a:bodyPr/>
        <a:lstStyle/>
        <a:p>
          <a:endParaRPr lang="ru-RU"/>
        </a:p>
      </dgm:t>
    </dgm:pt>
    <dgm:pt modelId="{88A4F006-5BA6-43AD-9C5B-F9810ECFE554}" type="sibTrans" cxnId="{63927F3E-2655-4DB8-99CF-7795AA0F8653}">
      <dgm:prSet/>
      <dgm:spPr/>
      <dgm:t>
        <a:bodyPr/>
        <a:lstStyle/>
        <a:p>
          <a:endParaRPr lang="ru-RU"/>
        </a:p>
      </dgm:t>
    </dgm:pt>
    <dgm:pt modelId="{597BBBDE-DAA3-4BFC-917E-5668D26A7B05}">
      <dgm:prSet phldrT="[Текст]"/>
      <dgm:spPr/>
      <dgm:t>
        <a:bodyPr/>
        <a:lstStyle/>
        <a:p>
          <a:r>
            <a:rPr lang="uk-UA" dirty="0" smtClean="0"/>
            <a:t>7 років</a:t>
          </a:r>
          <a:endParaRPr lang="ru-RU" dirty="0"/>
        </a:p>
      </dgm:t>
    </dgm:pt>
    <dgm:pt modelId="{3204E841-B734-49F2-8ED3-A50FDF699D1D}" type="parTrans" cxnId="{514D8120-91F4-4F38-B3F3-BB1636DB70E7}">
      <dgm:prSet/>
      <dgm:spPr/>
      <dgm:t>
        <a:bodyPr/>
        <a:lstStyle/>
        <a:p>
          <a:endParaRPr lang="ru-RU"/>
        </a:p>
      </dgm:t>
    </dgm:pt>
    <dgm:pt modelId="{41BC8F74-E4DC-45E3-ABB8-AAA9ADD068AB}" type="sibTrans" cxnId="{514D8120-91F4-4F38-B3F3-BB1636DB70E7}">
      <dgm:prSet/>
      <dgm:spPr/>
      <dgm:t>
        <a:bodyPr/>
        <a:lstStyle/>
        <a:p>
          <a:endParaRPr lang="ru-RU"/>
        </a:p>
      </dgm:t>
    </dgm:pt>
    <dgm:pt modelId="{1F875222-FEB8-4FA7-8E4B-1FD7C65B690D}" type="pres">
      <dgm:prSet presAssocID="{EFB20A17-3F30-4F6D-ABE3-9059875B27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7462C-C13C-4161-BFF4-146907534615}" type="pres">
      <dgm:prSet presAssocID="{0B29716A-58A4-45E1-98A1-D59973C1D664}" presName="centerShape" presStyleLbl="node0" presStyleIdx="0" presStyleCnt="1"/>
      <dgm:spPr/>
      <dgm:t>
        <a:bodyPr/>
        <a:lstStyle/>
        <a:p>
          <a:endParaRPr lang="ru-RU"/>
        </a:p>
      </dgm:t>
    </dgm:pt>
    <dgm:pt modelId="{75A7A04E-C160-483C-AC7A-59FD0250AA11}" type="pres">
      <dgm:prSet presAssocID="{6164B5D8-CDE0-416B-A14D-2EDB0490C99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F93377C-257F-4A2D-BCF2-C2BBB9AFD754}" type="pres">
      <dgm:prSet presAssocID="{83753464-4A52-43F2-B14F-C139FA79429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D05C4-C282-464B-BDA7-7EED7AB3ACEF}" type="pres">
      <dgm:prSet presAssocID="{3204E841-B734-49F2-8ED3-A50FDF699D1D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282D5D-98BC-4F16-B87B-02560BF11225}" type="pres">
      <dgm:prSet presAssocID="{597BBBDE-DAA3-4BFC-917E-5668D26A7B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D8120-91F4-4F38-B3F3-BB1636DB70E7}" srcId="{0B29716A-58A4-45E1-98A1-D59973C1D664}" destId="{597BBBDE-DAA3-4BFC-917E-5668D26A7B05}" srcOrd="1" destOrd="0" parTransId="{3204E841-B734-49F2-8ED3-A50FDF699D1D}" sibTransId="{41BC8F74-E4DC-45E3-ABB8-AAA9ADD068AB}"/>
    <dgm:cxn modelId="{A9358487-96BD-4B04-8F84-C9B1BB909346}" srcId="{EFB20A17-3F30-4F6D-ABE3-9059875B277A}" destId="{0B29716A-58A4-45E1-98A1-D59973C1D664}" srcOrd="0" destOrd="0" parTransId="{133CDC48-5EC5-4201-9D66-D2ECCF1D45C3}" sibTransId="{AB22F19E-1FF7-4CBB-BAAD-9961DA5371E9}"/>
    <dgm:cxn modelId="{409A08FD-BCCE-4069-88C5-8B07DD803677}" type="presOf" srcId="{EFB20A17-3F30-4F6D-ABE3-9059875B277A}" destId="{1F875222-FEB8-4FA7-8E4B-1FD7C65B690D}" srcOrd="0" destOrd="0" presId="urn:microsoft.com/office/officeart/2005/8/layout/radial4"/>
    <dgm:cxn modelId="{DAB6C1B7-5EED-4EA0-8B55-0CB418208C17}" type="presOf" srcId="{83753464-4A52-43F2-B14F-C139FA794290}" destId="{3F93377C-257F-4A2D-BCF2-C2BBB9AFD754}" srcOrd="0" destOrd="0" presId="urn:microsoft.com/office/officeart/2005/8/layout/radial4"/>
    <dgm:cxn modelId="{63927F3E-2655-4DB8-99CF-7795AA0F8653}" srcId="{0B29716A-58A4-45E1-98A1-D59973C1D664}" destId="{83753464-4A52-43F2-B14F-C139FA794290}" srcOrd="0" destOrd="0" parTransId="{6164B5D8-CDE0-416B-A14D-2EDB0490C997}" sibTransId="{88A4F006-5BA6-43AD-9C5B-F9810ECFE554}"/>
    <dgm:cxn modelId="{3F7737E5-F8F5-432A-B891-E66D4F613511}" type="presOf" srcId="{0B29716A-58A4-45E1-98A1-D59973C1D664}" destId="{B507462C-C13C-4161-BFF4-146907534615}" srcOrd="0" destOrd="0" presId="urn:microsoft.com/office/officeart/2005/8/layout/radial4"/>
    <dgm:cxn modelId="{5E23B2BB-ECFD-4ED4-88B4-1B64BB025779}" type="presOf" srcId="{3204E841-B734-49F2-8ED3-A50FDF699D1D}" destId="{B4DD05C4-C282-464B-BDA7-7EED7AB3ACEF}" srcOrd="0" destOrd="0" presId="urn:microsoft.com/office/officeart/2005/8/layout/radial4"/>
    <dgm:cxn modelId="{424948A7-8459-4DBD-A712-21CFAF8129C1}" type="presOf" srcId="{6164B5D8-CDE0-416B-A14D-2EDB0490C997}" destId="{75A7A04E-C160-483C-AC7A-59FD0250AA11}" srcOrd="0" destOrd="0" presId="urn:microsoft.com/office/officeart/2005/8/layout/radial4"/>
    <dgm:cxn modelId="{3C9127D3-A6BA-40FA-9FF1-948D9C0633B5}" type="presOf" srcId="{597BBBDE-DAA3-4BFC-917E-5668D26A7B05}" destId="{D6282D5D-98BC-4F16-B87B-02560BF11225}" srcOrd="0" destOrd="0" presId="urn:microsoft.com/office/officeart/2005/8/layout/radial4"/>
    <dgm:cxn modelId="{6BFB1023-1057-455B-8324-7E729024451C}" type="presParOf" srcId="{1F875222-FEB8-4FA7-8E4B-1FD7C65B690D}" destId="{B507462C-C13C-4161-BFF4-146907534615}" srcOrd="0" destOrd="0" presId="urn:microsoft.com/office/officeart/2005/8/layout/radial4"/>
    <dgm:cxn modelId="{015ABC12-CFEA-4E30-B2A0-3EDFC5FEE97D}" type="presParOf" srcId="{1F875222-FEB8-4FA7-8E4B-1FD7C65B690D}" destId="{75A7A04E-C160-483C-AC7A-59FD0250AA11}" srcOrd="1" destOrd="0" presId="urn:microsoft.com/office/officeart/2005/8/layout/radial4"/>
    <dgm:cxn modelId="{096F8565-6347-4E86-8C8F-7E8B0E5CDB29}" type="presParOf" srcId="{1F875222-FEB8-4FA7-8E4B-1FD7C65B690D}" destId="{3F93377C-257F-4A2D-BCF2-C2BBB9AFD754}" srcOrd="2" destOrd="0" presId="urn:microsoft.com/office/officeart/2005/8/layout/radial4"/>
    <dgm:cxn modelId="{8290EC9C-F04D-4873-A282-17CDD85B79DE}" type="presParOf" srcId="{1F875222-FEB8-4FA7-8E4B-1FD7C65B690D}" destId="{B4DD05C4-C282-464B-BDA7-7EED7AB3ACEF}" srcOrd="3" destOrd="0" presId="urn:microsoft.com/office/officeart/2005/8/layout/radial4"/>
    <dgm:cxn modelId="{ABB4453A-A591-433E-819B-7B9E1FD6468E}" type="presParOf" srcId="{1F875222-FEB8-4FA7-8E4B-1FD7C65B690D}" destId="{D6282D5D-98BC-4F16-B87B-02560BF1122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309B-2D78-43A3-8ACB-7D59BB89DA8D}">
      <dsp:nvSpPr>
        <dsp:cNvPr id="0" name=""/>
        <dsp:cNvSpPr/>
      </dsp:nvSpPr>
      <dsp:spPr>
        <a:xfrm>
          <a:off x="426" y="0"/>
          <a:ext cx="2720145" cy="372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РІВЕНЬ ЗАБЕЗПЕЧЕННЯ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426" y="0"/>
        <a:ext cx="2720145" cy="1116655"/>
      </dsp:txXfrm>
    </dsp:sp>
    <dsp:sp modelId="{98891258-9CE1-4C7D-84ED-655D427FCE55}">
      <dsp:nvSpPr>
        <dsp:cNvPr id="0" name=""/>
        <dsp:cNvSpPr/>
      </dsp:nvSpPr>
      <dsp:spPr>
        <a:xfrm>
          <a:off x="151623" y="1116973"/>
          <a:ext cx="2417752" cy="731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міста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73041" y="1138391"/>
        <a:ext cx="2374916" cy="688424"/>
      </dsp:txXfrm>
    </dsp:sp>
    <dsp:sp modelId="{4C95B66C-46E2-426C-9AD7-C85E9DE4C792}">
      <dsp:nvSpPr>
        <dsp:cNvPr id="0" name=""/>
        <dsp:cNvSpPr/>
      </dsp:nvSpPr>
      <dsp:spPr>
        <a:xfrm>
          <a:off x="151623" y="1960735"/>
          <a:ext cx="2417752" cy="731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err="1" smtClean="0">
              <a:latin typeface="Arial" pitchFamily="34" charset="0"/>
              <a:cs typeface="Arial" pitchFamily="34" charset="0"/>
            </a:rPr>
            <a:t>смт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173041" y="1982153"/>
        <a:ext cx="2374916" cy="688424"/>
      </dsp:txXfrm>
    </dsp:sp>
    <dsp:sp modelId="{27C45196-BF38-4F4A-AA0A-A2A13C6CA86C}">
      <dsp:nvSpPr>
        <dsp:cNvPr id="0" name=""/>
        <dsp:cNvSpPr/>
      </dsp:nvSpPr>
      <dsp:spPr>
        <a:xfrm>
          <a:off x="151623" y="2804498"/>
          <a:ext cx="2417752" cy="731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села, селища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73041" y="2825916"/>
        <a:ext cx="2374916" cy="688424"/>
      </dsp:txXfrm>
    </dsp:sp>
    <dsp:sp modelId="{115E1C10-1C8D-45EA-B0B4-5F90806E1E10}">
      <dsp:nvSpPr>
        <dsp:cNvPr id="0" name=""/>
        <dsp:cNvSpPr/>
      </dsp:nvSpPr>
      <dsp:spPr>
        <a:xfrm>
          <a:off x="2917565" y="0"/>
          <a:ext cx="2720145" cy="372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>
              <a:effectLst/>
              <a:latin typeface="Arial" pitchFamily="34" charset="0"/>
              <a:cs typeface="Arial" pitchFamily="34" charset="0"/>
            </a:rPr>
            <a:t>НАСЕЛЕНІ ПУНКТИ </a:t>
          </a:r>
          <a:r>
            <a:rPr lang="uk-UA" sz="1600" b="1" i="0" kern="1200" dirty="0" smtClean="0">
              <a:latin typeface="Arial" pitchFamily="34" charset="0"/>
              <a:cs typeface="Arial" pitchFamily="34" charset="0"/>
            </a:rPr>
            <a:t>(од.)</a:t>
          </a:r>
          <a:endParaRPr lang="en-US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2917565" y="0"/>
        <a:ext cx="2720145" cy="1116655"/>
      </dsp:txXfrm>
    </dsp:sp>
    <dsp:sp modelId="{BDF02DFF-7D7F-4137-9EB3-07C760843B86}">
      <dsp:nvSpPr>
        <dsp:cNvPr id="0" name=""/>
        <dsp:cNvSpPr/>
      </dsp:nvSpPr>
      <dsp:spPr>
        <a:xfrm>
          <a:off x="3196597" y="1117834"/>
          <a:ext cx="2176116" cy="68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445 (96,7%)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3216735" y="1137972"/>
        <a:ext cx="2135840" cy="647274"/>
      </dsp:txXfrm>
    </dsp:sp>
    <dsp:sp modelId="{DFA7855A-FB2A-45BE-A90F-6A7F4A7524FA}">
      <dsp:nvSpPr>
        <dsp:cNvPr id="0" name=""/>
        <dsp:cNvSpPr/>
      </dsp:nvSpPr>
      <dsp:spPr>
        <a:xfrm>
          <a:off x="3196597" y="1911161"/>
          <a:ext cx="2176116" cy="687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506 (57,2%)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3216735" y="1931299"/>
        <a:ext cx="2135840" cy="647274"/>
      </dsp:txXfrm>
    </dsp:sp>
    <dsp:sp modelId="{F20EA7E8-E86A-44F1-AA5E-14AFA8468F25}">
      <dsp:nvSpPr>
        <dsp:cNvPr id="0" name=""/>
        <dsp:cNvSpPr/>
      </dsp:nvSpPr>
      <dsp:spPr>
        <a:xfrm>
          <a:off x="3196597" y="2704488"/>
          <a:ext cx="2176116" cy="830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694 (2,4%)</a:t>
          </a:r>
        </a:p>
      </dsp:txBody>
      <dsp:txXfrm>
        <a:off x="3220919" y="2728810"/>
        <a:ext cx="2127472" cy="781765"/>
      </dsp:txXfrm>
    </dsp:sp>
    <dsp:sp modelId="{E31E8FCC-18E8-48F1-ACD9-7383AC298211}">
      <dsp:nvSpPr>
        <dsp:cNvPr id="0" name=""/>
        <dsp:cNvSpPr/>
      </dsp:nvSpPr>
      <dsp:spPr>
        <a:xfrm>
          <a:off x="5848739" y="0"/>
          <a:ext cx="2937675" cy="372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>
              <a:effectLst/>
              <a:latin typeface="Arial" pitchFamily="34" charset="0"/>
              <a:cs typeface="Arial" pitchFamily="34" charset="0"/>
            </a:rPr>
            <a:t>НАСЕЛЕННЯ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latin typeface="Arial" pitchFamily="34" charset="0"/>
              <a:cs typeface="Arial" pitchFamily="34" charset="0"/>
            </a:rPr>
            <a:t>(тис. чол.)</a:t>
          </a:r>
          <a:endParaRPr lang="en-US" sz="1600" b="1" i="0" kern="1200" dirty="0">
            <a:latin typeface="Arial" pitchFamily="34" charset="0"/>
            <a:cs typeface="Arial" pitchFamily="34" charset="0"/>
          </a:endParaRPr>
        </a:p>
      </dsp:txBody>
      <dsp:txXfrm>
        <a:off x="5848739" y="0"/>
        <a:ext cx="2937675" cy="1116655"/>
      </dsp:txXfrm>
    </dsp:sp>
    <dsp:sp modelId="{C937CAE4-CF48-4E41-9553-567B8F627954}">
      <dsp:nvSpPr>
        <dsp:cNvPr id="0" name=""/>
        <dsp:cNvSpPr/>
      </dsp:nvSpPr>
      <dsp:spPr>
        <a:xfrm>
          <a:off x="6093870" y="1117729"/>
          <a:ext cx="2447412" cy="71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18 968,2 (68,8%)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6114924" y="1138783"/>
        <a:ext cx="2405304" cy="676736"/>
      </dsp:txXfrm>
    </dsp:sp>
    <dsp:sp modelId="{8DC1F98D-7EB0-4FAD-90EB-1E31DDCD641F}">
      <dsp:nvSpPr>
        <dsp:cNvPr id="0" name=""/>
        <dsp:cNvSpPr/>
      </dsp:nvSpPr>
      <dsp:spPr>
        <a:xfrm>
          <a:off x="6093870" y="1949802"/>
          <a:ext cx="2447412" cy="735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1 051,0 (28,0%)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6115426" y="1971358"/>
        <a:ext cx="2404300" cy="692873"/>
      </dsp:txXfrm>
    </dsp:sp>
    <dsp:sp modelId="{A7635722-25EF-4B99-8422-BA457DB523E4}">
      <dsp:nvSpPr>
        <dsp:cNvPr id="0" name=""/>
        <dsp:cNvSpPr/>
      </dsp:nvSpPr>
      <dsp:spPr>
        <a:xfrm>
          <a:off x="6093870" y="2799017"/>
          <a:ext cx="2447412" cy="735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Arial" pitchFamily="34" charset="0"/>
              <a:cs typeface="Arial" pitchFamily="34" charset="0"/>
            </a:rPr>
            <a:t>94,3 (0,7%)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6115426" y="2820573"/>
        <a:ext cx="2404300" cy="692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B870-5C91-48E1-B6DB-E705B0A0B8DA}">
      <dsp:nvSpPr>
        <dsp:cNvPr id="0" name=""/>
        <dsp:cNvSpPr/>
      </dsp:nvSpPr>
      <dsp:spPr>
        <a:xfrm>
          <a:off x="0" y="0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Необхідний обсяг фінансування на відновлення мереж – 225 млрд. грн</a:t>
          </a:r>
          <a:endParaRPr lang="ru-RU" sz="2600" kern="1200" dirty="0"/>
        </a:p>
      </dsp:txBody>
      <dsp:txXfrm>
        <a:off x="41265" y="41265"/>
        <a:ext cx="4671583" cy="1326358"/>
      </dsp:txXfrm>
    </dsp:sp>
    <dsp:sp modelId="{5F59249D-6062-41DA-B344-EF3660931A88}">
      <dsp:nvSpPr>
        <dsp:cNvPr id="0" name=""/>
        <dsp:cNvSpPr/>
      </dsp:nvSpPr>
      <dsp:spPr>
        <a:xfrm>
          <a:off x="546342" y="1643703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Наявний обсяг коштів (амортизація) -  358 млн. грн</a:t>
          </a:r>
          <a:endParaRPr lang="ru-RU" sz="2600" kern="1200" dirty="0"/>
        </a:p>
      </dsp:txBody>
      <dsp:txXfrm>
        <a:off x="587607" y="1684968"/>
        <a:ext cx="4647234" cy="1326358"/>
      </dsp:txXfrm>
    </dsp:sp>
    <dsp:sp modelId="{4ED59921-FCDE-4E56-83F0-C1BD2F1F347A}">
      <dsp:nvSpPr>
        <dsp:cNvPr id="0" name=""/>
        <dsp:cNvSpPr/>
      </dsp:nvSpPr>
      <dsp:spPr>
        <a:xfrm>
          <a:off x="1092685" y="3287407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Час на відновлення – 628 років</a:t>
          </a:r>
          <a:endParaRPr lang="ru-RU" sz="2600" kern="1200" dirty="0"/>
        </a:p>
      </dsp:txBody>
      <dsp:txXfrm>
        <a:off x="1133950" y="3328672"/>
        <a:ext cx="4647234" cy="1326358"/>
      </dsp:txXfrm>
    </dsp:sp>
    <dsp:sp modelId="{09F6A9B1-2381-41D3-98F2-5ECE9A288EAB}">
      <dsp:nvSpPr>
        <dsp:cNvPr id="0" name=""/>
        <dsp:cNvSpPr/>
      </dsp:nvSpPr>
      <dsp:spPr>
        <a:xfrm>
          <a:off x="5276106" y="1068407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82156" y="1068407"/>
        <a:ext cx="503677" cy="689122"/>
      </dsp:txXfrm>
    </dsp:sp>
    <dsp:sp modelId="{4FAD77F4-F72F-4682-940A-C077A6EC7B36}">
      <dsp:nvSpPr>
        <dsp:cNvPr id="0" name=""/>
        <dsp:cNvSpPr/>
      </dsp:nvSpPr>
      <dsp:spPr>
        <a:xfrm>
          <a:off x="5822449" y="2702718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28499" y="2702718"/>
        <a:ext cx="503677" cy="689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B870-5C91-48E1-B6DB-E705B0A0B8DA}">
      <dsp:nvSpPr>
        <dsp:cNvPr id="0" name=""/>
        <dsp:cNvSpPr/>
      </dsp:nvSpPr>
      <dsp:spPr>
        <a:xfrm>
          <a:off x="0" y="0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Необхідний обсяг фінансування на відновлення мереж – 95 млрд. грн</a:t>
          </a:r>
          <a:endParaRPr lang="ru-RU" sz="2600" kern="1200" dirty="0"/>
        </a:p>
      </dsp:txBody>
      <dsp:txXfrm>
        <a:off x="41265" y="41265"/>
        <a:ext cx="4671583" cy="1326358"/>
      </dsp:txXfrm>
    </dsp:sp>
    <dsp:sp modelId="{5F59249D-6062-41DA-B344-EF3660931A88}">
      <dsp:nvSpPr>
        <dsp:cNvPr id="0" name=""/>
        <dsp:cNvSpPr/>
      </dsp:nvSpPr>
      <dsp:spPr>
        <a:xfrm>
          <a:off x="546342" y="1643703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Наявний обсяг коштів (амортизація) -  390 млн. грн</a:t>
          </a:r>
          <a:endParaRPr lang="ru-RU" sz="2600" kern="1200" dirty="0"/>
        </a:p>
      </dsp:txBody>
      <dsp:txXfrm>
        <a:off x="587607" y="1684968"/>
        <a:ext cx="4647234" cy="1326358"/>
      </dsp:txXfrm>
    </dsp:sp>
    <dsp:sp modelId="{4ED59921-FCDE-4E56-83F0-C1BD2F1F347A}">
      <dsp:nvSpPr>
        <dsp:cNvPr id="0" name=""/>
        <dsp:cNvSpPr/>
      </dsp:nvSpPr>
      <dsp:spPr>
        <a:xfrm>
          <a:off x="1092685" y="3287407"/>
          <a:ext cx="6191884" cy="14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Час на відновлення – 244 роки</a:t>
          </a:r>
          <a:endParaRPr lang="ru-RU" sz="2600" kern="1200" dirty="0"/>
        </a:p>
      </dsp:txBody>
      <dsp:txXfrm>
        <a:off x="1133950" y="3328672"/>
        <a:ext cx="4647234" cy="1326358"/>
      </dsp:txXfrm>
    </dsp:sp>
    <dsp:sp modelId="{09F6A9B1-2381-41D3-98F2-5ECE9A288EAB}">
      <dsp:nvSpPr>
        <dsp:cNvPr id="0" name=""/>
        <dsp:cNvSpPr/>
      </dsp:nvSpPr>
      <dsp:spPr>
        <a:xfrm>
          <a:off x="5276106" y="1068407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82156" y="1068407"/>
        <a:ext cx="503677" cy="689122"/>
      </dsp:txXfrm>
    </dsp:sp>
    <dsp:sp modelId="{4FAD77F4-F72F-4682-940A-C077A6EC7B36}">
      <dsp:nvSpPr>
        <dsp:cNvPr id="0" name=""/>
        <dsp:cNvSpPr/>
      </dsp:nvSpPr>
      <dsp:spPr>
        <a:xfrm>
          <a:off x="5822449" y="2702718"/>
          <a:ext cx="915777" cy="91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28499" y="2702718"/>
        <a:ext cx="503677" cy="689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7462C-C13C-4161-BFF4-146907534615}">
      <dsp:nvSpPr>
        <dsp:cNvPr id="0" name=""/>
        <dsp:cNvSpPr/>
      </dsp:nvSpPr>
      <dsp:spPr>
        <a:xfrm>
          <a:off x="2902619" y="1699357"/>
          <a:ext cx="2403672" cy="2403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dirty="0" err="1" smtClean="0"/>
            <a:t>ДСанПіН</a:t>
          </a:r>
          <a:r>
            <a:rPr lang="ru-RU" sz="3500" b="0" i="0" kern="1200" dirty="0" smtClean="0"/>
            <a:t> 2.2.4-171-10</a:t>
          </a:r>
          <a:endParaRPr lang="ru-RU" sz="3500" kern="1200" dirty="0"/>
        </a:p>
      </dsp:txBody>
      <dsp:txXfrm>
        <a:off x="3254629" y="2051367"/>
        <a:ext cx="1699652" cy="1699652"/>
      </dsp:txXfrm>
    </dsp:sp>
    <dsp:sp modelId="{75A7A04E-C160-483C-AC7A-59FD0250AA11}">
      <dsp:nvSpPr>
        <dsp:cNvPr id="0" name=""/>
        <dsp:cNvSpPr/>
      </dsp:nvSpPr>
      <dsp:spPr>
        <a:xfrm rot="12900000">
          <a:off x="1074392" y="1185143"/>
          <a:ext cx="2136927" cy="6850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3377C-257F-4A2D-BCF2-C2BBB9AFD754}">
      <dsp:nvSpPr>
        <dsp:cNvPr id="0" name=""/>
        <dsp:cNvSpPr/>
      </dsp:nvSpPr>
      <dsp:spPr>
        <a:xfrm>
          <a:off x="125877" y="1426"/>
          <a:ext cx="2283488" cy="1826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8 </a:t>
          </a:r>
          <a:r>
            <a:rPr lang="uk-UA" sz="4800" kern="1200" dirty="0" smtClean="0"/>
            <a:t>млрд. ЄВРО</a:t>
          </a:r>
          <a:endParaRPr lang="ru-RU" sz="4800" kern="1200" dirty="0"/>
        </a:p>
      </dsp:txBody>
      <dsp:txXfrm>
        <a:off x="179382" y="54931"/>
        <a:ext cx="2176478" cy="1719780"/>
      </dsp:txXfrm>
    </dsp:sp>
    <dsp:sp modelId="{B4DD05C4-C282-464B-BDA7-7EED7AB3ACEF}">
      <dsp:nvSpPr>
        <dsp:cNvPr id="0" name=""/>
        <dsp:cNvSpPr/>
      </dsp:nvSpPr>
      <dsp:spPr>
        <a:xfrm rot="19500000">
          <a:off x="4997592" y="1185143"/>
          <a:ext cx="2136927" cy="6850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282D5D-98BC-4F16-B87B-02560BF11225}">
      <dsp:nvSpPr>
        <dsp:cNvPr id="0" name=""/>
        <dsp:cNvSpPr/>
      </dsp:nvSpPr>
      <dsp:spPr>
        <a:xfrm>
          <a:off x="5799545" y="1426"/>
          <a:ext cx="2283488" cy="1826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7 років</a:t>
          </a:r>
          <a:endParaRPr lang="ru-RU" sz="4800" kern="1200" dirty="0"/>
        </a:p>
      </dsp:txBody>
      <dsp:txXfrm>
        <a:off x="5853050" y="54931"/>
        <a:ext cx="2176478" cy="1719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7462C-C13C-4161-BFF4-146907534615}">
      <dsp:nvSpPr>
        <dsp:cNvPr id="0" name=""/>
        <dsp:cNvSpPr/>
      </dsp:nvSpPr>
      <dsp:spPr>
        <a:xfrm>
          <a:off x="2902619" y="1699357"/>
          <a:ext cx="2403672" cy="2403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ГДК на </a:t>
          </a:r>
          <a:r>
            <a:rPr lang="ru-RU" sz="2400" b="0" i="0" kern="1200" dirty="0" err="1" smtClean="0"/>
            <a:t>скиді</a:t>
          </a:r>
          <a:r>
            <a:rPr lang="ru-RU" sz="2400" b="0" i="0" kern="1200" dirty="0" smtClean="0"/>
            <a:t> за ЕС стандартами</a:t>
          </a:r>
          <a:endParaRPr lang="ru-RU" sz="2400" kern="1200" dirty="0"/>
        </a:p>
      </dsp:txBody>
      <dsp:txXfrm>
        <a:off x="3254629" y="2051367"/>
        <a:ext cx="1699652" cy="1699652"/>
      </dsp:txXfrm>
    </dsp:sp>
    <dsp:sp modelId="{75A7A04E-C160-483C-AC7A-59FD0250AA11}">
      <dsp:nvSpPr>
        <dsp:cNvPr id="0" name=""/>
        <dsp:cNvSpPr/>
      </dsp:nvSpPr>
      <dsp:spPr>
        <a:xfrm rot="12900000">
          <a:off x="1074392" y="1185143"/>
          <a:ext cx="2136927" cy="6850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3377C-257F-4A2D-BCF2-C2BBB9AFD754}">
      <dsp:nvSpPr>
        <dsp:cNvPr id="0" name=""/>
        <dsp:cNvSpPr/>
      </dsp:nvSpPr>
      <dsp:spPr>
        <a:xfrm>
          <a:off x="125877" y="1426"/>
          <a:ext cx="2283488" cy="1826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8 </a:t>
          </a:r>
          <a:r>
            <a:rPr lang="uk-UA" sz="4800" kern="1200" dirty="0" smtClean="0"/>
            <a:t>млрд. ЄВРО</a:t>
          </a:r>
          <a:endParaRPr lang="ru-RU" sz="4800" kern="1200" dirty="0"/>
        </a:p>
      </dsp:txBody>
      <dsp:txXfrm>
        <a:off x="179382" y="54931"/>
        <a:ext cx="2176478" cy="1719780"/>
      </dsp:txXfrm>
    </dsp:sp>
    <dsp:sp modelId="{B4DD05C4-C282-464B-BDA7-7EED7AB3ACEF}">
      <dsp:nvSpPr>
        <dsp:cNvPr id="0" name=""/>
        <dsp:cNvSpPr/>
      </dsp:nvSpPr>
      <dsp:spPr>
        <a:xfrm rot="19500000">
          <a:off x="4997592" y="1185143"/>
          <a:ext cx="2136927" cy="6850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282D5D-98BC-4F16-B87B-02560BF11225}">
      <dsp:nvSpPr>
        <dsp:cNvPr id="0" name=""/>
        <dsp:cNvSpPr/>
      </dsp:nvSpPr>
      <dsp:spPr>
        <a:xfrm>
          <a:off x="5799545" y="1426"/>
          <a:ext cx="2283488" cy="1826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7 років</a:t>
          </a:r>
          <a:endParaRPr lang="ru-RU" sz="4800" kern="1200" dirty="0"/>
        </a:p>
      </dsp:txBody>
      <dsp:txXfrm>
        <a:off x="5853050" y="54931"/>
        <a:ext cx="2176478" cy="1719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9F5C735D-9BB4-45CD-9686-425E8FCB673D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3F095571-7BB8-4FA4-9200-FA6DBC584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83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7ECE6A9B-D971-417C-AB23-000BF3CDBE7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E77E163C-D5BD-45CE-A086-E8297849A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39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0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9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35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4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35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E163C-D5BD-45CE-A086-E8297849AA1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04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8" name="Shape 128"/>
          <p:cNvSpPr/>
          <p:nvPr/>
        </p:nvSpPr>
        <p:spPr>
          <a:xfrm>
            <a:off x="0" y="6334317"/>
            <a:ext cx="9144002" cy="65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8511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78F2-3E5F-48F5-A626-E468C2F49DB5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56DB-B746-4BD4-87A7-90E461859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прошуємо на АTERNATIVE ENVIRONMENTAL PLATFORM-2020 «ECO-MODERNIZATION» в  жовтні. Чекаємо на вас вже за дві тижні! | Журнал ECO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709"/>
            <a:ext cx="9144000" cy="61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44522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C562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C562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uk-UA" sz="2000" b="1" dirty="0" smtClean="0">
                <a:solidFill>
                  <a:srgbClr val="C562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Якісна очистка води: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шлях із забуття в майбуття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091371" cy="974439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53797" cy="629131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Блок-схема: сохраненные данные 8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4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170256" y="204512"/>
            <a:ext cx="7638314" cy="678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6675" tIns="66675" rIns="66675" bIns="66675" anchor="ctr">
            <a:spAutoFit/>
          </a:bodyPr>
          <a:lstStyle/>
          <a:p>
            <a:pPr algn="ctr" defTabSz="190500">
              <a:lnSpc>
                <a:spcPct val="80000"/>
              </a:lnSpc>
              <a:spcBef>
                <a:spcPts val="375"/>
              </a:spcBef>
              <a:defRPr sz="24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мереж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централізованого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водопостачання</a:t>
            </a:r>
            <a:endParaRPr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90500">
              <a:lnSpc>
                <a:spcPct val="80000"/>
              </a:lnSpc>
              <a:spcBef>
                <a:spcPts val="375"/>
              </a:spcBef>
              <a:defRPr sz="24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підприємств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ВКГ-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ліцензіатів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НКРЕКП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1183015"/>
              </p:ext>
            </p:extLst>
          </p:nvPr>
        </p:nvGraphicFramePr>
        <p:xfrm>
          <a:off x="899592" y="1268760"/>
          <a:ext cx="728457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Блок-схема: сохраненные данные 21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3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959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170256" y="204512"/>
            <a:ext cx="7638314" cy="678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6675" tIns="66675" rIns="66675" bIns="66675" anchor="ctr">
            <a:spAutoFit/>
          </a:bodyPr>
          <a:lstStyle/>
          <a:p>
            <a:pPr algn="ctr" defTabSz="190500">
              <a:lnSpc>
                <a:spcPct val="80000"/>
              </a:lnSpc>
              <a:spcBef>
                <a:spcPts val="375"/>
              </a:spcBef>
              <a:defRPr sz="24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мереж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централізованого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водовідведення</a:t>
            </a:r>
            <a:endParaRPr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90500">
              <a:lnSpc>
                <a:spcPct val="80000"/>
              </a:lnSpc>
              <a:spcBef>
                <a:spcPts val="375"/>
              </a:spcBef>
              <a:defRPr sz="2400" b="1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підприємств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ВКГ- </a:t>
            </a:r>
            <a:r>
              <a:rPr sz="2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ліцензіатів</a:t>
            </a:r>
            <a:r>
              <a:rPr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НКРЕКП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1694600"/>
              </p:ext>
            </p:extLst>
          </p:nvPr>
        </p:nvGraphicFramePr>
        <p:xfrm>
          <a:off x="899592" y="1268760"/>
          <a:ext cx="728457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Блок-схема: сохраненные данные 5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589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761" y="260648"/>
            <a:ext cx="60917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ДСанПіН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2.2.4-171-10 </a:t>
            </a:r>
            <a:endParaRPr lang="ru-RU" sz="20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Гігієнічні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вимоги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води </a:t>
            </a:r>
            <a:r>
              <a:rPr lang="ru-RU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питної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призначеної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споживання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людиною</a:t>
            </a:r>
            <a:endParaRPr lang="ru-RU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1509396"/>
              </p:ext>
            </p:extLst>
          </p:nvPr>
        </p:nvGraphicFramePr>
        <p:xfrm>
          <a:off x="539552" y="1988840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Блок-схема: сохраненные данные 12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761" y="260648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Привести </a:t>
            </a:r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скиди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очисних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споруд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каналізації</a:t>
            </a:r>
            <a:r>
              <a:rPr lang="ru-RU" sz="20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норм ЄС</a:t>
            </a:r>
            <a:endParaRPr lang="ru-RU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3650782"/>
              </p:ext>
            </p:extLst>
          </p:nvPr>
        </p:nvGraphicFramePr>
        <p:xfrm>
          <a:off x="539552" y="1988840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Блок-схема: сохраненные данные 12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6323859"/>
            <a:ext cx="9079458" cy="534141"/>
            <a:chOff x="0" y="6384107"/>
            <a:chExt cx="9079458" cy="53414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6186" y="6384107"/>
              <a:ext cx="543272" cy="534141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573798" y="0"/>
            <a:ext cx="649106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err="1" smtClean="0">
                <a:solidFill>
                  <a:srgbClr val="C7663F"/>
                </a:solidFill>
              </a:rPr>
              <a:t>Будівництво</a:t>
            </a:r>
            <a:r>
              <a:rPr lang="ru-RU" sz="3200" b="1" dirty="0" smtClean="0">
                <a:solidFill>
                  <a:srgbClr val="C7663F"/>
                </a:solidFill>
              </a:rPr>
              <a:t> </a:t>
            </a:r>
            <a:r>
              <a:rPr lang="uk-UA" sz="3200" b="1" dirty="0">
                <a:solidFill>
                  <a:srgbClr val="C7663F"/>
                </a:solidFill>
              </a:rPr>
              <a:t>К</a:t>
            </a:r>
            <a:r>
              <a:rPr lang="ru-RU" sz="3200" b="1" dirty="0" smtClean="0">
                <a:solidFill>
                  <a:srgbClr val="C7663F"/>
                </a:solidFill>
              </a:rPr>
              <a:t>ОС:  </a:t>
            </a:r>
            <a:r>
              <a:rPr lang="ru-RU" sz="3200" b="1" dirty="0" smtClean="0">
                <a:solidFill>
                  <a:schemeClr val="tx2"/>
                </a:solidFill>
              </a:rPr>
              <a:t>стандарт </a:t>
            </a:r>
            <a:r>
              <a:rPr lang="en-US" sz="3200" b="1" dirty="0" smtClean="0">
                <a:solidFill>
                  <a:schemeClr val="tx2"/>
                </a:solidFill>
              </a:rPr>
              <a:t>ATV-131-E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2" y="823572"/>
            <a:ext cx="3384376" cy="2538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18" y="829709"/>
            <a:ext cx="3376193" cy="2532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2" y="3597703"/>
            <a:ext cx="3400740" cy="2550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18" y="3597703"/>
            <a:ext cx="3400740" cy="25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6323859"/>
            <a:ext cx="9079458" cy="534141"/>
            <a:chOff x="0" y="6384107"/>
            <a:chExt cx="9079458" cy="53414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Блок-схема: сохраненные данные 7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6186" y="6384107"/>
              <a:ext cx="543272" cy="534141"/>
            </a:xfrm>
            <a:prstGeom prst="rect">
              <a:avLst/>
            </a:prstGeom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573798" y="0"/>
            <a:ext cx="649106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err="1" smtClean="0">
                <a:solidFill>
                  <a:srgbClr val="C7663F"/>
                </a:solidFill>
              </a:rPr>
              <a:t>Будівництво</a:t>
            </a:r>
            <a:r>
              <a:rPr lang="ru-RU" sz="3200" b="1" dirty="0" smtClean="0">
                <a:solidFill>
                  <a:srgbClr val="C7663F"/>
                </a:solidFill>
              </a:rPr>
              <a:t> </a:t>
            </a:r>
            <a:r>
              <a:rPr lang="uk-UA" sz="3200" b="1" dirty="0" smtClean="0">
                <a:solidFill>
                  <a:srgbClr val="C7663F"/>
                </a:solidFill>
              </a:rPr>
              <a:t>ВОС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8" y="980728"/>
            <a:ext cx="3278122" cy="2458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312368" cy="2484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5" y="3933056"/>
            <a:ext cx="3272307" cy="21815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6" y="3710979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5206312" y="3612869"/>
            <a:ext cx="313432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91838" y="128090"/>
            <a:ext cx="5492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Динаміка реалізації проектів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Світового Банку, ПРМІ-2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79511" y="1124744"/>
          <a:ext cx="880113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Блок-схема: сохраненные данные 9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1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6054" y="2420888"/>
            <a:ext cx="6841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Національна стратегія</a:t>
            </a:r>
            <a:endParaRPr lang="uk-UA" sz="5400" b="1" cap="none" spc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405" y="3344218"/>
            <a:ext cx="8098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cap="none" spc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Реформування та розвитку водопровідно-каналізаційного </a:t>
            </a:r>
          </a:p>
          <a:p>
            <a:pPr algn="ctr"/>
            <a:r>
              <a:rPr lang="uk-UA" sz="2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</a:t>
            </a:r>
            <a:r>
              <a:rPr lang="uk-UA" sz="2400" b="1" cap="none" spc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осподарства  України</a:t>
            </a:r>
            <a:endParaRPr lang="uk-UA" sz="2400" b="1" cap="none" spc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Блок-схема: сохраненные данные 15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1697363" y="139714"/>
            <a:ext cx="5615413" cy="509207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</a:t>
            </a:r>
            <a:r>
              <a:rPr lang="uk-UA" sz="20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ії</a:t>
            </a:r>
            <a:r>
              <a:rPr lang="uk-U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сучасного водоканалу 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6323859"/>
            <a:ext cx="9079458" cy="534141"/>
            <a:chOff x="0" y="6384107"/>
            <a:chExt cx="9079458" cy="5341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Блок-схема: сохраненные данные 10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6186" y="6384107"/>
              <a:ext cx="543272" cy="534141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Блок-схема: сохраненные данные 14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930165"/>
            <a:ext cx="3378417" cy="1930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90" y="930165"/>
            <a:ext cx="3333750" cy="1876425"/>
          </a:xfrm>
          <a:prstGeom prst="rect">
            <a:avLst/>
          </a:prstGeom>
        </p:spPr>
      </p:pic>
      <p:sp>
        <p:nvSpPr>
          <p:cNvPr id="6" name="Знак запрета 5"/>
          <p:cNvSpPr/>
          <p:nvPr/>
        </p:nvSpPr>
        <p:spPr>
          <a:xfrm>
            <a:off x="5180856" y="533139"/>
            <a:ext cx="2952328" cy="2739083"/>
          </a:xfrm>
          <a:prstGeom prst="noSmoking">
            <a:avLst>
              <a:gd name="adj" fmla="val 721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ак картонно-бумажная фабрика на Хмельнитчине загрязняет притоки Днепра |  Рубр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4" y="3356353"/>
            <a:ext cx="3366748" cy="18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890" y="3372047"/>
            <a:ext cx="3333750" cy="21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25126832"/>
              </p:ext>
            </p:extLst>
          </p:nvPr>
        </p:nvGraphicFramePr>
        <p:xfrm>
          <a:off x="231861" y="1700808"/>
          <a:ext cx="8786842" cy="372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332027" y="132138"/>
            <a:ext cx="8496944" cy="5457102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Централізоване водовідведення. Рівень забезпечення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Блок-схема: сохраненные данные 15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0338" y="89961"/>
            <a:ext cx="8496944" cy="5457102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Втрати води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823487"/>
              </p:ext>
            </p:extLst>
          </p:nvPr>
        </p:nvGraphicFramePr>
        <p:xfrm>
          <a:off x="112906" y="380015"/>
          <a:ext cx="8966552" cy="540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Блок-схема: сохраненные данные 17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9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332027" y="132138"/>
            <a:ext cx="8496944" cy="5457102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 очисних споруд каналізації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Блок-схема: сохраненные данные 10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56"/>
            <a:ext cx="8380611" cy="55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332027" y="132138"/>
            <a:ext cx="8496944" cy="5457102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uk-UA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 очисних споруд каналізації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6323859"/>
            <a:ext cx="9079458" cy="534141"/>
            <a:chOff x="0" y="6384107"/>
            <a:chExt cx="9079458" cy="5341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Блок-схема: сохраненные данные 10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6186" y="6384107"/>
              <a:ext cx="543272" cy="534141"/>
            </a:xfrm>
            <a:prstGeom prst="rect">
              <a:avLst/>
            </a:prstGeom>
          </p:spPr>
        </p:pic>
      </p:grpSp>
      <p:pic>
        <p:nvPicPr>
          <p:cNvPr id="3076" name="Picture 4" descr="Город-сосед Житомира сбрасывает в Тетерев загрязненные сточные воды.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739"/>
            <a:ext cx="8388424" cy="54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Блок-схема: сохраненные данные 14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957"/>
            <a:ext cx="8637328" cy="54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332027" y="132138"/>
            <a:ext cx="8496944" cy="5457102"/>
          </a:xfrm>
        </p:spPr>
        <p:txBody>
          <a:bodyPr numCol="1">
            <a:normAutofit/>
          </a:bodyPr>
          <a:lstStyle/>
          <a:p>
            <a:pPr marL="987425" indent="-457200"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Цвітіння води в річках та водосховищах</a:t>
            </a:r>
            <a:endParaRPr lang="ru-RU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Блок-схема: сохраненные данные 14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7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тображается файл &quot;IMAG1002.jpg&quot;"/>
          <p:cNvSpPr>
            <a:spLocks noChangeAspect="1" noChangeArrowheads="1"/>
          </p:cNvSpPr>
          <p:nvPr/>
        </p:nvSpPr>
        <p:spPr bwMode="auto">
          <a:xfrm>
            <a:off x="971600" y="2204864"/>
            <a:ext cx="4536504" cy="4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media.licdn.com/media/p/8/005/037/0e2/03501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55575" y="1196752"/>
          <a:ext cx="8736905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Блок-схема: сохраненные данные 14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6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6186" cy="629131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6384107"/>
            <a:ext cx="8553797" cy="413646"/>
            <a:chOff x="0" y="6444355"/>
            <a:chExt cx="8553797" cy="41364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444355"/>
              <a:ext cx="7805936" cy="4136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Блок-схема: сохраненные данные 8"/>
            <p:cNvSpPr/>
            <p:nvPr/>
          </p:nvSpPr>
          <p:spPr>
            <a:xfrm>
              <a:off x="7467253" y="6444355"/>
              <a:ext cx="1086544" cy="413646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4" name="Picture 2" descr="Асоціація водоканалів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36" y="6284282"/>
            <a:ext cx="642564" cy="5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4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233</Words>
  <Application>Microsoft Office PowerPoint</Application>
  <PresentationFormat>Экран (4:3)</PresentationFormat>
  <Paragraphs>98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Nikitin</dc:creator>
  <cp:lastModifiedBy>Учетная запись Майкрософт</cp:lastModifiedBy>
  <cp:revision>464</cp:revision>
  <dcterms:created xsi:type="dcterms:W3CDTF">2016-01-15T19:43:34Z</dcterms:created>
  <dcterms:modified xsi:type="dcterms:W3CDTF">2020-10-05T12:07:19Z</dcterms:modified>
</cp:coreProperties>
</file>